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257" r:id="rId2"/>
    <p:sldId id="287" r:id="rId3"/>
    <p:sldId id="289" r:id="rId4"/>
    <p:sldId id="288" r:id="rId5"/>
    <p:sldId id="290" r:id="rId6"/>
    <p:sldId id="291" r:id="rId7"/>
    <p:sldId id="274" r:id="rId8"/>
    <p:sldId id="292" r:id="rId9"/>
    <p:sldId id="285" r:id="rId10"/>
    <p:sldId id="275" r:id="rId11"/>
    <p:sldId id="262" r:id="rId12"/>
    <p:sldId id="266" r:id="rId13"/>
    <p:sldId id="268" r:id="rId14"/>
    <p:sldId id="267" r:id="rId15"/>
    <p:sldId id="263" r:id="rId16"/>
    <p:sldId id="270" r:id="rId17"/>
    <p:sldId id="276" r:id="rId18"/>
    <p:sldId id="278" r:id="rId19"/>
    <p:sldId id="271" r:id="rId20"/>
    <p:sldId id="272" r:id="rId21"/>
    <p:sldId id="269" r:id="rId22"/>
    <p:sldId id="286" r:id="rId23"/>
    <p:sldId id="260" r:id="rId24"/>
    <p:sldId id="279" r:id="rId25"/>
    <p:sldId id="283" r:id="rId26"/>
    <p:sldId id="284" r:id="rId27"/>
    <p:sldId id="281" r:id="rId28"/>
    <p:sldId id="282" r:id="rId29"/>
    <p:sldId id="264" r:id="rId30"/>
    <p:sldId id="273" r:id="rId31"/>
  </p:sldIdLst>
  <p:sldSz cx="9145588" cy="702151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0085C8"/>
    <a:srgbClr val="DDDDDD"/>
    <a:srgbClr val="666666"/>
    <a:srgbClr val="00B1B5"/>
    <a:srgbClr val="00B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2" autoAdjust="0"/>
    <p:restoredTop sz="94618" autoAdjust="0"/>
  </p:normalViewPr>
  <p:slideViewPr>
    <p:cSldViewPr>
      <p:cViewPr varScale="1">
        <p:scale>
          <a:sx n="104" d="100"/>
          <a:sy n="104" d="100"/>
        </p:scale>
        <p:origin x="1368" y="108"/>
      </p:cViewPr>
      <p:guideLst>
        <p:guide orient="horz" pos="2211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ca.schebelle\AppData\Local\Microsoft\Windows\INetCache\IE\04TMKS1V\obycr091118_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Vývoj imigrace</a:t>
            </a:r>
            <a:r>
              <a:rPr lang="cs-CZ" baseline="0"/>
              <a:t> a emigrace do/z ČR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[obycr091118_1.xlsx]List2!$B$1</c:f>
              <c:strCache>
                <c:ptCount val="1"/>
                <c:pt idx="0">
                  <c:v>přistěhovalí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[obycr091118_1.xlsx]List2!$A$2:$A$27</c:f>
              <c:numCache>
                <c:formatCode>0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[obycr091118_1.xlsx]List2!$B$2:$B$27</c:f>
              <c:numCache>
                <c:formatCode>#,##0</c:formatCode>
                <c:ptCount val="26"/>
                <c:pt idx="0">
                  <c:v>19072</c:v>
                </c:pt>
                <c:pt idx="1">
                  <c:v>12900</c:v>
                </c:pt>
                <c:pt idx="2">
                  <c:v>10207</c:v>
                </c:pt>
                <c:pt idx="3">
                  <c:v>10540</c:v>
                </c:pt>
                <c:pt idx="4">
                  <c:v>10857</c:v>
                </c:pt>
                <c:pt idx="5">
                  <c:v>12880</c:v>
                </c:pt>
                <c:pt idx="6">
                  <c:v>10729</c:v>
                </c:pt>
                <c:pt idx="7">
                  <c:v>9910</c:v>
                </c:pt>
                <c:pt idx="8">
                  <c:v>7802</c:v>
                </c:pt>
                <c:pt idx="9">
                  <c:v>12918</c:v>
                </c:pt>
                <c:pt idx="10">
                  <c:v>44679</c:v>
                </c:pt>
                <c:pt idx="11">
                  <c:v>60015</c:v>
                </c:pt>
                <c:pt idx="12">
                  <c:v>53453</c:v>
                </c:pt>
                <c:pt idx="13">
                  <c:v>60294</c:v>
                </c:pt>
                <c:pt idx="14">
                  <c:v>68183</c:v>
                </c:pt>
                <c:pt idx="15">
                  <c:v>104445</c:v>
                </c:pt>
                <c:pt idx="16">
                  <c:v>77817</c:v>
                </c:pt>
                <c:pt idx="17">
                  <c:v>39973</c:v>
                </c:pt>
                <c:pt idx="18">
                  <c:v>30515</c:v>
                </c:pt>
                <c:pt idx="19">
                  <c:v>22590</c:v>
                </c:pt>
                <c:pt idx="20">
                  <c:v>30298</c:v>
                </c:pt>
                <c:pt idx="21">
                  <c:v>29579</c:v>
                </c:pt>
                <c:pt idx="22">
                  <c:v>41625</c:v>
                </c:pt>
                <c:pt idx="23">
                  <c:v>34922</c:v>
                </c:pt>
                <c:pt idx="24">
                  <c:v>37503</c:v>
                </c:pt>
                <c:pt idx="25">
                  <c:v>45957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[obycr091118_1.xlsx]List2!$C$1</c:f>
              <c:strCache>
                <c:ptCount val="1"/>
                <c:pt idx="0">
                  <c:v>vystěhovalí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[obycr091118_1.xlsx]List2!$A$2:$A$27</c:f>
              <c:numCache>
                <c:formatCode>0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[obycr091118_1.xlsx]List2!$C$2:$C$27</c:f>
              <c:numCache>
                <c:formatCode>#,##0</c:formatCode>
                <c:ptCount val="26"/>
                <c:pt idx="0">
                  <c:v>7291</c:v>
                </c:pt>
                <c:pt idx="1">
                  <c:v>7424</c:v>
                </c:pt>
                <c:pt idx="2">
                  <c:v>265</c:v>
                </c:pt>
                <c:pt idx="3">
                  <c:v>541</c:v>
                </c:pt>
                <c:pt idx="4">
                  <c:v>728</c:v>
                </c:pt>
                <c:pt idx="5">
                  <c:v>805</c:v>
                </c:pt>
                <c:pt idx="6">
                  <c:v>1241</c:v>
                </c:pt>
                <c:pt idx="7">
                  <c:v>1136</c:v>
                </c:pt>
                <c:pt idx="8">
                  <c:v>1263</c:v>
                </c:pt>
                <c:pt idx="9">
                  <c:v>21469</c:v>
                </c:pt>
                <c:pt idx="10">
                  <c:v>32389</c:v>
                </c:pt>
                <c:pt idx="11">
                  <c:v>34226</c:v>
                </c:pt>
                <c:pt idx="12">
                  <c:v>34818</c:v>
                </c:pt>
                <c:pt idx="13">
                  <c:v>24065</c:v>
                </c:pt>
                <c:pt idx="14">
                  <c:v>33463</c:v>
                </c:pt>
                <c:pt idx="15">
                  <c:v>20500</c:v>
                </c:pt>
                <c:pt idx="16">
                  <c:v>6027</c:v>
                </c:pt>
                <c:pt idx="17">
                  <c:v>11629</c:v>
                </c:pt>
                <c:pt idx="18">
                  <c:v>14867</c:v>
                </c:pt>
                <c:pt idx="19">
                  <c:v>5701</c:v>
                </c:pt>
                <c:pt idx="20">
                  <c:v>20005</c:v>
                </c:pt>
                <c:pt idx="21">
                  <c:v>30876</c:v>
                </c:pt>
                <c:pt idx="22">
                  <c:v>19964</c:v>
                </c:pt>
                <c:pt idx="23">
                  <c:v>18945</c:v>
                </c:pt>
                <c:pt idx="24">
                  <c:v>17439</c:v>
                </c:pt>
                <c:pt idx="25">
                  <c:v>17684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7199192"/>
        <c:axId val="857199584"/>
      </c:lineChart>
      <c:catAx>
        <c:axId val="85719919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7199584"/>
        <c:crosses val="autoZero"/>
        <c:auto val="1"/>
        <c:lblAlgn val="ctr"/>
        <c:lblOffset val="100"/>
        <c:noMultiLvlLbl val="0"/>
      </c:catAx>
      <c:valAx>
        <c:axId val="85719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7199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11896F-0559-4622-A4D5-075BFC83346D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FD5D99E-5735-470B-B55B-E3919F49FE61}">
      <dgm:prSet phldrT="[Text]" custT="1"/>
      <dgm:spPr/>
      <dgm:t>
        <a:bodyPr/>
        <a:lstStyle/>
        <a:p>
          <a:r>
            <a:rPr lang="cs-CZ" sz="1800" b="1" dirty="0" smtClean="0"/>
            <a:t>migrace přináší změnu, a to jak v zemi původu, tak v hostitelských zemích</a:t>
          </a:r>
          <a:endParaRPr lang="cs-CZ" sz="1800" b="1" dirty="0"/>
        </a:p>
      </dgm:t>
    </dgm:pt>
    <dgm:pt modelId="{3B06E233-E0E5-4275-8AF7-BC717DE529EE}" type="parTrans" cxnId="{06D09B52-FD86-455B-9465-E8A30D377714}">
      <dgm:prSet/>
      <dgm:spPr/>
      <dgm:t>
        <a:bodyPr/>
        <a:lstStyle/>
        <a:p>
          <a:endParaRPr lang="cs-CZ"/>
        </a:p>
      </dgm:t>
    </dgm:pt>
    <dgm:pt modelId="{A24B7D49-F339-44CA-A751-AB5199D7E0CD}" type="sibTrans" cxnId="{06D09B52-FD86-455B-9465-E8A30D377714}">
      <dgm:prSet/>
      <dgm:spPr/>
      <dgm:t>
        <a:bodyPr/>
        <a:lstStyle/>
        <a:p>
          <a:endParaRPr lang="cs-CZ"/>
        </a:p>
      </dgm:t>
    </dgm:pt>
    <dgm:pt modelId="{A32CE5B8-1882-421E-BF93-9531956C6817}">
      <dgm:prSet phldrT="[Text]" custT="1"/>
      <dgm:spPr/>
      <dgm:t>
        <a:bodyPr/>
        <a:lstStyle/>
        <a:p>
          <a:r>
            <a:rPr lang="cs-CZ" sz="1800" b="1" dirty="0" smtClean="0"/>
            <a:t>přirozená snaha hostitelské i přistěhovalecké populace uchovat si vlastní sociální identitu</a:t>
          </a:r>
          <a:endParaRPr lang="cs-CZ" sz="1800" b="1" dirty="0"/>
        </a:p>
      </dgm:t>
    </dgm:pt>
    <dgm:pt modelId="{053A1FB6-11B5-4B38-87DB-71FE0794EA66}" type="parTrans" cxnId="{C0C53E03-A567-41CD-BD50-AA2884139C7F}">
      <dgm:prSet/>
      <dgm:spPr/>
      <dgm:t>
        <a:bodyPr/>
        <a:lstStyle/>
        <a:p>
          <a:endParaRPr lang="cs-CZ"/>
        </a:p>
      </dgm:t>
    </dgm:pt>
    <dgm:pt modelId="{17C3C4A8-6BC2-4D76-8768-6A2369144733}" type="sibTrans" cxnId="{C0C53E03-A567-41CD-BD50-AA2884139C7F}">
      <dgm:prSet/>
      <dgm:spPr/>
      <dgm:t>
        <a:bodyPr/>
        <a:lstStyle/>
        <a:p>
          <a:endParaRPr lang="cs-CZ"/>
        </a:p>
      </dgm:t>
    </dgm:pt>
    <dgm:pt modelId="{5AC6FDE6-E36D-490B-8D73-EEFC34420A2D}">
      <dgm:prSet phldrT="[Text]" custT="1"/>
      <dgm:spPr/>
      <dgm:t>
        <a:bodyPr/>
        <a:lstStyle/>
        <a:p>
          <a:r>
            <a:rPr lang="cs-CZ" sz="1800" b="1" dirty="0" smtClean="0"/>
            <a:t>což přirozeně vytváří ve společnosti určité sociální </a:t>
          </a:r>
          <a:r>
            <a:rPr lang="cs-CZ" sz="1800" b="1" dirty="0" smtClean="0"/>
            <a:t>napětí,</a:t>
          </a:r>
          <a:endParaRPr lang="cs-CZ" sz="1800" b="1" dirty="0"/>
        </a:p>
      </dgm:t>
    </dgm:pt>
    <dgm:pt modelId="{84A75BCA-34E9-4A1B-84DF-9007C5C34A42}" type="parTrans" cxnId="{8D0E4B6F-4E8E-443C-AF0F-9196C89486B5}">
      <dgm:prSet/>
      <dgm:spPr/>
      <dgm:t>
        <a:bodyPr/>
        <a:lstStyle/>
        <a:p>
          <a:endParaRPr lang="cs-CZ"/>
        </a:p>
      </dgm:t>
    </dgm:pt>
    <dgm:pt modelId="{8E1EF632-D0D2-42F8-8D2F-F1102E55B80D}" type="sibTrans" cxnId="{8D0E4B6F-4E8E-443C-AF0F-9196C89486B5}">
      <dgm:prSet/>
      <dgm:spPr/>
      <dgm:t>
        <a:bodyPr/>
        <a:lstStyle/>
        <a:p>
          <a:endParaRPr lang="cs-CZ"/>
        </a:p>
      </dgm:t>
    </dgm:pt>
    <dgm:pt modelId="{56FD1ADD-5E77-4949-A809-186C8FFDAF8F}">
      <dgm:prSet phldrT="[Text]" custT="1"/>
      <dgm:spPr/>
      <dgm:t>
        <a:bodyPr/>
        <a:lstStyle/>
        <a:p>
          <a:r>
            <a:rPr lang="cs-CZ" sz="1800" b="1" dirty="0" smtClean="0"/>
            <a:t>které za jistých okolností může přerůst</a:t>
          </a:r>
          <a:endParaRPr lang="cs-CZ" sz="1800" b="1" dirty="0"/>
        </a:p>
      </dgm:t>
    </dgm:pt>
    <dgm:pt modelId="{49074366-DD84-4BC6-9519-D7CF4039725A}" type="parTrans" cxnId="{AF2287AC-DD6C-4D3F-82B3-519C0FEA5957}">
      <dgm:prSet/>
      <dgm:spPr/>
      <dgm:t>
        <a:bodyPr/>
        <a:lstStyle/>
        <a:p>
          <a:endParaRPr lang="cs-CZ"/>
        </a:p>
      </dgm:t>
    </dgm:pt>
    <dgm:pt modelId="{6A3519A0-85B7-4892-9F3D-FF3D760B545B}" type="sibTrans" cxnId="{AF2287AC-DD6C-4D3F-82B3-519C0FEA5957}">
      <dgm:prSet/>
      <dgm:spPr/>
      <dgm:t>
        <a:bodyPr/>
        <a:lstStyle/>
        <a:p>
          <a:endParaRPr lang="cs-CZ"/>
        </a:p>
      </dgm:t>
    </dgm:pt>
    <dgm:pt modelId="{B5873494-705E-4DDA-B7A6-DDE454CBC37B}">
      <dgm:prSet phldrT="[Text]" custT="1"/>
      <dgm:spPr/>
      <dgm:t>
        <a:bodyPr/>
        <a:lstStyle/>
        <a:p>
          <a:r>
            <a:rPr lang="cs-CZ" sz="1800" b="1" dirty="0" smtClean="0"/>
            <a:t>až v sociální konflikt</a:t>
          </a:r>
          <a:endParaRPr lang="cs-CZ" sz="1800" b="1" dirty="0"/>
        </a:p>
      </dgm:t>
    </dgm:pt>
    <dgm:pt modelId="{409FA044-E38A-4547-A719-DAF4EC9843AE}" type="parTrans" cxnId="{3CB1A404-77A3-4A33-B2D0-EB2DAE3F146B}">
      <dgm:prSet/>
      <dgm:spPr/>
      <dgm:t>
        <a:bodyPr/>
        <a:lstStyle/>
        <a:p>
          <a:endParaRPr lang="cs-CZ"/>
        </a:p>
      </dgm:t>
    </dgm:pt>
    <dgm:pt modelId="{EA00EA60-B5C9-4938-BA87-FD86CBFE09E1}" type="sibTrans" cxnId="{3CB1A404-77A3-4A33-B2D0-EB2DAE3F146B}">
      <dgm:prSet/>
      <dgm:spPr/>
      <dgm:t>
        <a:bodyPr/>
        <a:lstStyle/>
        <a:p>
          <a:endParaRPr lang="cs-CZ"/>
        </a:p>
      </dgm:t>
    </dgm:pt>
    <dgm:pt modelId="{B107738E-D84E-4287-B91D-219451773393}" type="pres">
      <dgm:prSet presAssocID="{B511896F-0559-4622-A4D5-075BFC83346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9A8923A-F88D-4752-86FF-B82B73F7ED75}" type="pres">
      <dgm:prSet presAssocID="{5FD5D99E-5735-470B-B55B-E3919F49FE6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1D4D3A-ADFA-473A-B9E4-8EFDFBF5EBF1}" type="pres">
      <dgm:prSet presAssocID="{A24B7D49-F339-44CA-A751-AB5199D7E0CD}" presName="sibTrans" presStyleLbl="sibTrans1D1" presStyleIdx="0" presStyleCnt="4"/>
      <dgm:spPr/>
      <dgm:t>
        <a:bodyPr/>
        <a:lstStyle/>
        <a:p>
          <a:endParaRPr lang="cs-CZ"/>
        </a:p>
      </dgm:t>
    </dgm:pt>
    <dgm:pt modelId="{DAEF1D9E-F3C9-4AA9-BDE1-E4B652C086BE}" type="pres">
      <dgm:prSet presAssocID="{A24B7D49-F339-44CA-A751-AB5199D7E0CD}" presName="connectorText" presStyleLbl="sibTrans1D1" presStyleIdx="0" presStyleCnt="4"/>
      <dgm:spPr/>
      <dgm:t>
        <a:bodyPr/>
        <a:lstStyle/>
        <a:p>
          <a:endParaRPr lang="cs-CZ"/>
        </a:p>
      </dgm:t>
    </dgm:pt>
    <dgm:pt modelId="{13CD14B5-287C-4ECF-988A-8688031B17C4}" type="pres">
      <dgm:prSet presAssocID="{A32CE5B8-1882-421E-BF93-9531956C681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1B70D1-70A4-4DEE-9FBE-51EA97E7D99B}" type="pres">
      <dgm:prSet presAssocID="{17C3C4A8-6BC2-4D76-8768-6A2369144733}" presName="sibTrans" presStyleLbl="sibTrans1D1" presStyleIdx="1" presStyleCnt="4"/>
      <dgm:spPr/>
      <dgm:t>
        <a:bodyPr/>
        <a:lstStyle/>
        <a:p>
          <a:endParaRPr lang="cs-CZ"/>
        </a:p>
      </dgm:t>
    </dgm:pt>
    <dgm:pt modelId="{7CE74757-D8F9-45B3-ABF2-1B98CDE011BC}" type="pres">
      <dgm:prSet presAssocID="{17C3C4A8-6BC2-4D76-8768-6A2369144733}" presName="connectorText" presStyleLbl="sibTrans1D1" presStyleIdx="1" presStyleCnt="4"/>
      <dgm:spPr/>
      <dgm:t>
        <a:bodyPr/>
        <a:lstStyle/>
        <a:p>
          <a:endParaRPr lang="cs-CZ"/>
        </a:p>
      </dgm:t>
    </dgm:pt>
    <dgm:pt modelId="{786A16C0-516C-4119-85D7-19BAF648E6DD}" type="pres">
      <dgm:prSet presAssocID="{5AC6FDE6-E36D-490B-8D73-EEFC34420A2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D4BE56-52BB-401A-9968-80CB80EC6C3D}" type="pres">
      <dgm:prSet presAssocID="{8E1EF632-D0D2-42F8-8D2F-F1102E55B80D}" presName="sibTrans" presStyleLbl="sibTrans1D1" presStyleIdx="2" presStyleCnt="4"/>
      <dgm:spPr/>
      <dgm:t>
        <a:bodyPr/>
        <a:lstStyle/>
        <a:p>
          <a:endParaRPr lang="cs-CZ"/>
        </a:p>
      </dgm:t>
    </dgm:pt>
    <dgm:pt modelId="{63A2006C-08CF-4AAF-A1EA-CF4013E9BA0E}" type="pres">
      <dgm:prSet presAssocID="{8E1EF632-D0D2-42F8-8D2F-F1102E55B80D}" presName="connectorText" presStyleLbl="sibTrans1D1" presStyleIdx="2" presStyleCnt="4"/>
      <dgm:spPr/>
      <dgm:t>
        <a:bodyPr/>
        <a:lstStyle/>
        <a:p>
          <a:endParaRPr lang="cs-CZ"/>
        </a:p>
      </dgm:t>
    </dgm:pt>
    <dgm:pt modelId="{D3537DCF-73F5-4B6B-B9AE-5A2DB3A57998}" type="pres">
      <dgm:prSet presAssocID="{56FD1ADD-5E77-4949-A809-186C8FFDAF8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7F8632-C147-4BA1-93B3-C1C128F0BBE8}" type="pres">
      <dgm:prSet presAssocID="{6A3519A0-85B7-4892-9F3D-FF3D760B545B}" presName="sibTrans" presStyleLbl="sibTrans1D1" presStyleIdx="3" presStyleCnt="4"/>
      <dgm:spPr/>
      <dgm:t>
        <a:bodyPr/>
        <a:lstStyle/>
        <a:p>
          <a:endParaRPr lang="cs-CZ"/>
        </a:p>
      </dgm:t>
    </dgm:pt>
    <dgm:pt modelId="{7B48B9A6-D9F7-4456-8F07-5E57E32B7B52}" type="pres">
      <dgm:prSet presAssocID="{6A3519A0-85B7-4892-9F3D-FF3D760B545B}" presName="connectorText" presStyleLbl="sibTrans1D1" presStyleIdx="3" presStyleCnt="4"/>
      <dgm:spPr/>
      <dgm:t>
        <a:bodyPr/>
        <a:lstStyle/>
        <a:p>
          <a:endParaRPr lang="cs-CZ"/>
        </a:p>
      </dgm:t>
    </dgm:pt>
    <dgm:pt modelId="{2C39A245-1332-42EC-9640-81DADEB41D4A}" type="pres">
      <dgm:prSet presAssocID="{B5873494-705E-4DDA-B7A6-DDE454CBC37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B596BBF-C7F9-434A-B2E4-6E3D02ED6DC4}" type="presOf" srcId="{5FD5D99E-5735-470B-B55B-E3919F49FE61}" destId="{59A8923A-F88D-4752-86FF-B82B73F7ED75}" srcOrd="0" destOrd="0" presId="urn:microsoft.com/office/officeart/2005/8/layout/bProcess3"/>
    <dgm:cxn modelId="{B85C3810-0A0A-4457-8DBE-C4463CD10257}" type="presOf" srcId="{8E1EF632-D0D2-42F8-8D2F-F1102E55B80D}" destId="{D8D4BE56-52BB-401A-9968-80CB80EC6C3D}" srcOrd="0" destOrd="0" presId="urn:microsoft.com/office/officeart/2005/8/layout/bProcess3"/>
    <dgm:cxn modelId="{149274C8-D1AF-4726-9963-85096FE63D6C}" type="presOf" srcId="{A24B7D49-F339-44CA-A751-AB5199D7E0CD}" destId="{9C1D4D3A-ADFA-473A-B9E4-8EFDFBF5EBF1}" srcOrd="0" destOrd="0" presId="urn:microsoft.com/office/officeart/2005/8/layout/bProcess3"/>
    <dgm:cxn modelId="{6CAC466B-FAB4-432E-9ED5-63D8A445C0B7}" type="presOf" srcId="{8E1EF632-D0D2-42F8-8D2F-F1102E55B80D}" destId="{63A2006C-08CF-4AAF-A1EA-CF4013E9BA0E}" srcOrd="1" destOrd="0" presId="urn:microsoft.com/office/officeart/2005/8/layout/bProcess3"/>
    <dgm:cxn modelId="{8D0E4B6F-4E8E-443C-AF0F-9196C89486B5}" srcId="{B511896F-0559-4622-A4D5-075BFC83346D}" destId="{5AC6FDE6-E36D-490B-8D73-EEFC34420A2D}" srcOrd="2" destOrd="0" parTransId="{84A75BCA-34E9-4A1B-84DF-9007C5C34A42}" sibTransId="{8E1EF632-D0D2-42F8-8D2F-F1102E55B80D}"/>
    <dgm:cxn modelId="{0DABF70A-B73A-4004-87D5-BA8899B52D17}" type="presOf" srcId="{B5873494-705E-4DDA-B7A6-DDE454CBC37B}" destId="{2C39A245-1332-42EC-9640-81DADEB41D4A}" srcOrd="0" destOrd="0" presId="urn:microsoft.com/office/officeart/2005/8/layout/bProcess3"/>
    <dgm:cxn modelId="{D62BD04A-B209-4035-8256-561631D2AA72}" type="presOf" srcId="{56FD1ADD-5E77-4949-A809-186C8FFDAF8F}" destId="{D3537DCF-73F5-4B6B-B9AE-5A2DB3A57998}" srcOrd="0" destOrd="0" presId="urn:microsoft.com/office/officeart/2005/8/layout/bProcess3"/>
    <dgm:cxn modelId="{E2A0A733-FF33-400C-8BE4-B589E3D63D18}" type="presOf" srcId="{A24B7D49-F339-44CA-A751-AB5199D7E0CD}" destId="{DAEF1D9E-F3C9-4AA9-BDE1-E4B652C086BE}" srcOrd="1" destOrd="0" presId="urn:microsoft.com/office/officeart/2005/8/layout/bProcess3"/>
    <dgm:cxn modelId="{AF2287AC-DD6C-4D3F-82B3-519C0FEA5957}" srcId="{B511896F-0559-4622-A4D5-075BFC83346D}" destId="{56FD1ADD-5E77-4949-A809-186C8FFDAF8F}" srcOrd="3" destOrd="0" parTransId="{49074366-DD84-4BC6-9519-D7CF4039725A}" sibTransId="{6A3519A0-85B7-4892-9F3D-FF3D760B545B}"/>
    <dgm:cxn modelId="{3F38C8E0-12CB-44A0-8DB8-87FB1B3B83EB}" type="presOf" srcId="{5AC6FDE6-E36D-490B-8D73-EEFC34420A2D}" destId="{786A16C0-516C-4119-85D7-19BAF648E6DD}" srcOrd="0" destOrd="0" presId="urn:microsoft.com/office/officeart/2005/8/layout/bProcess3"/>
    <dgm:cxn modelId="{84A83325-C40C-48B3-8E1E-B0453AF02F7E}" type="presOf" srcId="{A32CE5B8-1882-421E-BF93-9531956C6817}" destId="{13CD14B5-287C-4ECF-988A-8688031B17C4}" srcOrd="0" destOrd="0" presId="urn:microsoft.com/office/officeart/2005/8/layout/bProcess3"/>
    <dgm:cxn modelId="{6689D4C8-E743-4D94-A435-ADC039641AAC}" type="presOf" srcId="{17C3C4A8-6BC2-4D76-8768-6A2369144733}" destId="{D71B70D1-70A4-4DEE-9FBE-51EA97E7D99B}" srcOrd="0" destOrd="0" presId="urn:microsoft.com/office/officeart/2005/8/layout/bProcess3"/>
    <dgm:cxn modelId="{5A15B2CF-E9A1-429C-A8E2-2ED8C9B6AE22}" type="presOf" srcId="{6A3519A0-85B7-4892-9F3D-FF3D760B545B}" destId="{7B48B9A6-D9F7-4456-8F07-5E57E32B7B52}" srcOrd="1" destOrd="0" presId="urn:microsoft.com/office/officeart/2005/8/layout/bProcess3"/>
    <dgm:cxn modelId="{353748D0-4D0D-499C-B011-C9B2B33CEFC1}" type="presOf" srcId="{6A3519A0-85B7-4892-9F3D-FF3D760B545B}" destId="{737F8632-C147-4BA1-93B3-C1C128F0BBE8}" srcOrd="0" destOrd="0" presId="urn:microsoft.com/office/officeart/2005/8/layout/bProcess3"/>
    <dgm:cxn modelId="{3CB1A404-77A3-4A33-B2D0-EB2DAE3F146B}" srcId="{B511896F-0559-4622-A4D5-075BFC83346D}" destId="{B5873494-705E-4DDA-B7A6-DDE454CBC37B}" srcOrd="4" destOrd="0" parTransId="{409FA044-E38A-4547-A719-DAF4EC9843AE}" sibTransId="{EA00EA60-B5C9-4938-BA87-FD86CBFE09E1}"/>
    <dgm:cxn modelId="{C0C53E03-A567-41CD-BD50-AA2884139C7F}" srcId="{B511896F-0559-4622-A4D5-075BFC83346D}" destId="{A32CE5B8-1882-421E-BF93-9531956C6817}" srcOrd="1" destOrd="0" parTransId="{053A1FB6-11B5-4B38-87DB-71FE0794EA66}" sibTransId="{17C3C4A8-6BC2-4D76-8768-6A2369144733}"/>
    <dgm:cxn modelId="{88EEB136-A4D8-4B48-A41A-130AED8419F0}" type="presOf" srcId="{17C3C4A8-6BC2-4D76-8768-6A2369144733}" destId="{7CE74757-D8F9-45B3-ABF2-1B98CDE011BC}" srcOrd="1" destOrd="0" presId="urn:microsoft.com/office/officeart/2005/8/layout/bProcess3"/>
    <dgm:cxn modelId="{D08E9C46-5B44-4D0A-9D39-8A617B09608F}" type="presOf" srcId="{B511896F-0559-4622-A4D5-075BFC83346D}" destId="{B107738E-D84E-4287-B91D-219451773393}" srcOrd="0" destOrd="0" presId="urn:microsoft.com/office/officeart/2005/8/layout/bProcess3"/>
    <dgm:cxn modelId="{06D09B52-FD86-455B-9465-E8A30D377714}" srcId="{B511896F-0559-4622-A4D5-075BFC83346D}" destId="{5FD5D99E-5735-470B-B55B-E3919F49FE61}" srcOrd="0" destOrd="0" parTransId="{3B06E233-E0E5-4275-8AF7-BC717DE529EE}" sibTransId="{A24B7D49-F339-44CA-A751-AB5199D7E0CD}"/>
    <dgm:cxn modelId="{EB70210C-F8AF-45D6-B7EA-FC66FB8F9ABD}" type="presParOf" srcId="{B107738E-D84E-4287-B91D-219451773393}" destId="{59A8923A-F88D-4752-86FF-B82B73F7ED75}" srcOrd="0" destOrd="0" presId="urn:microsoft.com/office/officeart/2005/8/layout/bProcess3"/>
    <dgm:cxn modelId="{1C116FE5-ED5B-4C24-977B-3979D4D0EF20}" type="presParOf" srcId="{B107738E-D84E-4287-B91D-219451773393}" destId="{9C1D4D3A-ADFA-473A-B9E4-8EFDFBF5EBF1}" srcOrd="1" destOrd="0" presId="urn:microsoft.com/office/officeart/2005/8/layout/bProcess3"/>
    <dgm:cxn modelId="{CFEB48E4-7B48-4E1F-B240-841C36442766}" type="presParOf" srcId="{9C1D4D3A-ADFA-473A-B9E4-8EFDFBF5EBF1}" destId="{DAEF1D9E-F3C9-4AA9-BDE1-E4B652C086BE}" srcOrd="0" destOrd="0" presId="urn:microsoft.com/office/officeart/2005/8/layout/bProcess3"/>
    <dgm:cxn modelId="{C5931B86-42F1-4403-B5AF-3BD2DE8FEC3E}" type="presParOf" srcId="{B107738E-D84E-4287-B91D-219451773393}" destId="{13CD14B5-287C-4ECF-988A-8688031B17C4}" srcOrd="2" destOrd="0" presId="urn:microsoft.com/office/officeart/2005/8/layout/bProcess3"/>
    <dgm:cxn modelId="{38CC0D56-FBB1-45E8-A51B-E2C7557D295D}" type="presParOf" srcId="{B107738E-D84E-4287-B91D-219451773393}" destId="{D71B70D1-70A4-4DEE-9FBE-51EA97E7D99B}" srcOrd="3" destOrd="0" presId="urn:microsoft.com/office/officeart/2005/8/layout/bProcess3"/>
    <dgm:cxn modelId="{B958BD94-F8DA-43E9-B871-CD8E6CD7194B}" type="presParOf" srcId="{D71B70D1-70A4-4DEE-9FBE-51EA97E7D99B}" destId="{7CE74757-D8F9-45B3-ABF2-1B98CDE011BC}" srcOrd="0" destOrd="0" presId="urn:microsoft.com/office/officeart/2005/8/layout/bProcess3"/>
    <dgm:cxn modelId="{F6B2AD9F-DC61-42A3-A712-E8D607C28BE7}" type="presParOf" srcId="{B107738E-D84E-4287-B91D-219451773393}" destId="{786A16C0-516C-4119-85D7-19BAF648E6DD}" srcOrd="4" destOrd="0" presId="urn:microsoft.com/office/officeart/2005/8/layout/bProcess3"/>
    <dgm:cxn modelId="{529DDFA7-0372-4D38-8E69-3D846F15D43A}" type="presParOf" srcId="{B107738E-D84E-4287-B91D-219451773393}" destId="{D8D4BE56-52BB-401A-9968-80CB80EC6C3D}" srcOrd="5" destOrd="0" presId="urn:microsoft.com/office/officeart/2005/8/layout/bProcess3"/>
    <dgm:cxn modelId="{09C76C5D-EC93-4BFC-B9D4-A12CE5C478CC}" type="presParOf" srcId="{D8D4BE56-52BB-401A-9968-80CB80EC6C3D}" destId="{63A2006C-08CF-4AAF-A1EA-CF4013E9BA0E}" srcOrd="0" destOrd="0" presId="urn:microsoft.com/office/officeart/2005/8/layout/bProcess3"/>
    <dgm:cxn modelId="{4EAFF508-8D41-410C-8671-7C6A7BACD62F}" type="presParOf" srcId="{B107738E-D84E-4287-B91D-219451773393}" destId="{D3537DCF-73F5-4B6B-B9AE-5A2DB3A57998}" srcOrd="6" destOrd="0" presId="urn:microsoft.com/office/officeart/2005/8/layout/bProcess3"/>
    <dgm:cxn modelId="{7513F406-D9A2-4517-B834-935ADD94D141}" type="presParOf" srcId="{B107738E-D84E-4287-B91D-219451773393}" destId="{737F8632-C147-4BA1-93B3-C1C128F0BBE8}" srcOrd="7" destOrd="0" presId="urn:microsoft.com/office/officeart/2005/8/layout/bProcess3"/>
    <dgm:cxn modelId="{70ED243F-D0C0-4507-9CD3-0FF5949E1BED}" type="presParOf" srcId="{737F8632-C147-4BA1-93B3-C1C128F0BBE8}" destId="{7B48B9A6-D9F7-4456-8F07-5E57E32B7B52}" srcOrd="0" destOrd="0" presId="urn:microsoft.com/office/officeart/2005/8/layout/bProcess3"/>
    <dgm:cxn modelId="{D0669BFC-AC86-4427-90D9-23CC0DE487DE}" type="presParOf" srcId="{B107738E-D84E-4287-B91D-219451773393}" destId="{2C39A245-1332-42EC-9640-81DADEB41D4A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BDCFD66-2858-42D4-AC0A-94A97C723C4D}" type="doc">
      <dgm:prSet loTypeId="urn:microsoft.com/office/officeart/2005/8/layout/chevron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2948E53-0D22-4329-86F0-F32D67EED489}">
      <dgm:prSet phldrT="[Text]" custT="1"/>
      <dgm:spPr/>
      <dgm:t>
        <a:bodyPr/>
        <a:lstStyle/>
        <a:p>
          <a:r>
            <a:rPr lang="cs-CZ" sz="1800" b="1" dirty="0" smtClean="0"/>
            <a:t>Bariéry integrace – dle deklarace respondentů</a:t>
          </a:r>
          <a:endParaRPr lang="cs-CZ" sz="1800" b="1" dirty="0"/>
        </a:p>
      </dgm:t>
    </dgm:pt>
    <dgm:pt modelId="{03B834EB-4C5A-4462-8CE2-8FDDB2A2DD08}" type="parTrans" cxnId="{A5EFAE41-00E4-45FD-8E37-0D56AFE03A68}">
      <dgm:prSet/>
      <dgm:spPr/>
      <dgm:t>
        <a:bodyPr/>
        <a:lstStyle/>
        <a:p>
          <a:endParaRPr lang="cs-CZ"/>
        </a:p>
      </dgm:t>
    </dgm:pt>
    <dgm:pt modelId="{D1A0B494-A1E2-41C1-8B40-FFB3BC1DEFFB}" type="sibTrans" cxnId="{A5EFAE41-00E4-45FD-8E37-0D56AFE03A68}">
      <dgm:prSet/>
      <dgm:spPr/>
      <dgm:t>
        <a:bodyPr/>
        <a:lstStyle/>
        <a:p>
          <a:endParaRPr lang="cs-CZ"/>
        </a:p>
      </dgm:t>
    </dgm:pt>
    <dgm:pt modelId="{BB197C12-6E25-43E9-8730-2C3924601F01}">
      <dgm:prSet phldrT="[Text]" custT="1"/>
      <dgm:spPr/>
      <dgm:t>
        <a:bodyPr/>
        <a:lstStyle/>
        <a:p>
          <a:r>
            <a:rPr lang="cs-CZ" sz="1800" b="1" dirty="0" smtClean="0">
              <a:solidFill>
                <a:schemeClr val="accent1">
                  <a:lumMod val="75000"/>
                </a:schemeClr>
              </a:solidFill>
            </a:rPr>
            <a:t>jazyková bariéra – znalost češtiny</a:t>
          </a:r>
          <a:endParaRPr lang="cs-CZ" sz="1800" b="1" dirty="0">
            <a:solidFill>
              <a:schemeClr val="accent1">
                <a:lumMod val="75000"/>
              </a:schemeClr>
            </a:solidFill>
          </a:endParaRPr>
        </a:p>
      </dgm:t>
    </dgm:pt>
    <dgm:pt modelId="{EA71C399-E8EA-4044-89FF-0A21E4416F27}" type="parTrans" cxnId="{2525FE5B-B584-4D2B-B139-D8B3E82CE979}">
      <dgm:prSet/>
      <dgm:spPr/>
      <dgm:t>
        <a:bodyPr/>
        <a:lstStyle/>
        <a:p>
          <a:endParaRPr lang="cs-CZ"/>
        </a:p>
      </dgm:t>
    </dgm:pt>
    <dgm:pt modelId="{B8C11E08-8B56-406F-8A07-CE274A139DA1}" type="sibTrans" cxnId="{2525FE5B-B584-4D2B-B139-D8B3E82CE979}">
      <dgm:prSet/>
      <dgm:spPr/>
      <dgm:t>
        <a:bodyPr/>
        <a:lstStyle/>
        <a:p>
          <a:endParaRPr lang="cs-CZ"/>
        </a:p>
      </dgm:t>
    </dgm:pt>
    <dgm:pt modelId="{D6B8B733-B01A-4DB2-85C7-084793118BB0}">
      <dgm:prSet phldrT="[Text]" custT="1"/>
      <dgm:spPr/>
      <dgm:t>
        <a:bodyPr/>
        <a:lstStyle/>
        <a:p>
          <a:r>
            <a:rPr lang="cs-CZ" sz="1800" b="0" dirty="0" smtClean="0"/>
            <a:t>xenofobní postoje majority</a:t>
          </a:r>
          <a:endParaRPr lang="cs-CZ" sz="1800" b="0" dirty="0"/>
        </a:p>
      </dgm:t>
    </dgm:pt>
    <dgm:pt modelId="{83D0EBF1-12A5-4D8B-A3A9-1277EF97ABE6}" type="parTrans" cxnId="{29E74270-43F2-4C56-B848-26D6CFBE5F07}">
      <dgm:prSet/>
      <dgm:spPr/>
      <dgm:t>
        <a:bodyPr/>
        <a:lstStyle/>
        <a:p>
          <a:endParaRPr lang="cs-CZ"/>
        </a:p>
      </dgm:t>
    </dgm:pt>
    <dgm:pt modelId="{7B4E8268-965C-4BC7-93CD-37F8BA7C3FFE}" type="sibTrans" cxnId="{29E74270-43F2-4C56-B848-26D6CFBE5F07}">
      <dgm:prSet/>
      <dgm:spPr/>
      <dgm:t>
        <a:bodyPr/>
        <a:lstStyle/>
        <a:p>
          <a:endParaRPr lang="cs-CZ"/>
        </a:p>
      </dgm:t>
    </dgm:pt>
    <dgm:pt modelId="{7B7F8038-5BCB-457D-A7A4-519ABDCCDABF}">
      <dgm:prSet phldrT="[Text]" custT="1"/>
      <dgm:spPr/>
      <dgm:t>
        <a:bodyPr/>
        <a:lstStyle/>
        <a:p>
          <a:r>
            <a:rPr lang="cs-CZ" sz="1800" b="0" dirty="0" smtClean="0"/>
            <a:t>jinakost (kulturní rozdíly, vzhled, odlišná mentalita)</a:t>
          </a:r>
          <a:endParaRPr lang="cs-CZ" sz="1800" b="0" dirty="0"/>
        </a:p>
      </dgm:t>
    </dgm:pt>
    <dgm:pt modelId="{D6385FFB-2660-4B87-BC1B-1D3D03EF43A3}" type="parTrans" cxnId="{81BAC0F1-A3BC-4816-9CDC-E9DF4D590056}">
      <dgm:prSet/>
      <dgm:spPr/>
      <dgm:t>
        <a:bodyPr/>
        <a:lstStyle/>
        <a:p>
          <a:endParaRPr lang="cs-CZ"/>
        </a:p>
      </dgm:t>
    </dgm:pt>
    <dgm:pt modelId="{7BE0CF88-281E-4735-B4D7-A7809386DB67}" type="sibTrans" cxnId="{81BAC0F1-A3BC-4816-9CDC-E9DF4D590056}">
      <dgm:prSet/>
      <dgm:spPr/>
      <dgm:t>
        <a:bodyPr/>
        <a:lstStyle/>
        <a:p>
          <a:endParaRPr lang="cs-CZ"/>
        </a:p>
      </dgm:t>
    </dgm:pt>
    <dgm:pt modelId="{4CA7111E-A0E7-451F-960F-DF51DAAC2961}">
      <dgm:prSet phldrT="[Text]" custT="1"/>
      <dgm:spPr/>
      <dgm:t>
        <a:bodyPr/>
        <a:lstStyle/>
        <a:p>
          <a:r>
            <a:rPr lang="cs-CZ" sz="1800" b="0" dirty="0" smtClean="0"/>
            <a:t>ekonomické faktory – nižší příjem, horší přístup k zakázkám</a:t>
          </a:r>
          <a:endParaRPr lang="cs-CZ" sz="1800" b="0" dirty="0"/>
        </a:p>
      </dgm:t>
    </dgm:pt>
    <dgm:pt modelId="{6FF75294-6CFE-440F-95D3-4EAD1963937A}" type="parTrans" cxnId="{52E7623B-205F-4967-8A05-8300ECC3CA5F}">
      <dgm:prSet/>
      <dgm:spPr/>
      <dgm:t>
        <a:bodyPr/>
        <a:lstStyle/>
        <a:p>
          <a:endParaRPr lang="cs-CZ"/>
        </a:p>
      </dgm:t>
    </dgm:pt>
    <dgm:pt modelId="{C6E6FA6C-F635-4164-8192-43362D46761E}" type="sibTrans" cxnId="{52E7623B-205F-4967-8A05-8300ECC3CA5F}">
      <dgm:prSet/>
      <dgm:spPr/>
      <dgm:t>
        <a:bodyPr/>
        <a:lstStyle/>
        <a:p>
          <a:endParaRPr lang="cs-CZ"/>
        </a:p>
      </dgm:t>
    </dgm:pt>
    <dgm:pt modelId="{FCF986D7-3298-4694-ACDA-36D522C42DBC}">
      <dgm:prSet phldrT="[Text]" custT="1"/>
      <dgm:spPr/>
      <dgm:t>
        <a:bodyPr/>
        <a:lstStyle/>
        <a:p>
          <a:r>
            <a:rPr lang="cs-CZ" sz="1800" b="0" dirty="0" smtClean="0"/>
            <a:t>neúspěch na českém trhu práce</a:t>
          </a:r>
          <a:endParaRPr lang="cs-CZ" sz="1800" b="0" dirty="0"/>
        </a:p>
      </dgm:t>
    </dgm:pt>
    <dgm:pt modelId="{8799D843-DA94-4506-ADA9-860104CFFC72}" type="parTrans" cxnId="{324C7134-B928-4606-ACA8-8C2E0C1E8967}">
      <dgm:prSet/>
      <dgm:spPr/>
      <dgm:t>
        <a:bodyPr/>
        <a:lstStyle/>
        <a:p>
          <a:endParaRPr lang="cs-CZ"/>
        </a:p>
      </dgm:t>
    </dgm:pt>
    <dgm:pt modelId="{F3517426-F3C5-4C31-A2DF-DB3FC246CEE7}" type="sibTrans" cxnId="{324C7134-B928-4606-ACA8-8C2E0C1E8967}">
      <dgm:prSet/>
      <dgm:spPr/>
      <dgm:t>
        <a:bodyPr/>
        <a:lstStyle/>
        <a:p>
          <a:endParaRPr lang="cs-CZ"/>
        </a:p>
      </dgm:t>
    </dgm:pt>
    <dgm:pt modelId="{C973D60B-A67C-497F-A03D-6BAE2D2C8D25}">
      <dgm:prSet phldrT="[Text]" custT="1"/>
      <dgm:spPr/>
      <dgm:t>
        <a:bodyPr/>
        <a:lstStyle/>
        <a:p>
          <a:r>
            <a:rPr lang="cs-CZ" sz="1800" b="0" dirty="0" smtClean="0"/>
            <a:t>časová omezenost doby platnosti povolení k pobytu</a:t>
          </a:r>
          <a:endParaRPr lang="cs-CZ" sz="1800" b="0" dirty="0"/>
        </a:p>
      </dgm:t>
    </dgm:pt>
    <dgm:pt modelId="{273DFEFA-ADA3-4833-9B84-AFDAFE652A40}" type="parTrans" cxnId="{6BFBB629-3465-48D6-8C60-6FE9AF85E28D}">
      <dgm:prSet/>
      <dgm:spPr/>
      <dgm:t>
        <a:bodyPr/>
        <a:lstStyle/>
        <a:p>
          <a:endParaRPr lang="cs-CZ"/>
        </a:p>
      </dgm:t>
    </dgm:pt>
    <dgm:pt modelId="{28C45A4D-B59D-4A7A-9D5B-59B3B376BF14}" type="sibTrans" cxnId="{6BFBB629-3465-48D6-8C60-6FE9AF85E28D}">
      <dgm:prSet/>
      <dgm:spPr/>
      <dgm:t>
        <a:bodyPr/>
        <a:lstStyle/>
        <a:p>
          <a:endParaRPr lang="cs-CZ"/>
        </a:p>
      </dgm:t>
    </dgm:pt>
    <dgm:pt modelId="{72E61855-723B-404C-A816-E77CE7C3B410}">
      <dgm:prSet phldrT="[Text]" custT="1"/>
      <dgm:spPr/>
      <dgm:t>
        <a:bodyPr/>
        <a:lstStyle/>
        <a:p>
          <a:r>
            <a:rPr lang="cs-CZ" sz="1800" b="0" dirty="0" smtClean="0"/>
            <a:t>projevy nenávisti/nevraživosti majority</a:t>
          </a:r>
          <a:endParaRPr lang="cs-CZ" sz="1800" b="0" dirty="0"/>
        </a:p>
      </dgm:t>
    </dgm:pt>
    <dgm:pt modelId="{80595745-B97D-4899-8354-22C491E807B2}" type="parTrans" cxnId="{597CA9A7-C031-48AF-A376-244A65ABEDB2}">
      <dgm:prSet/>
      <dgm:spPr/>
      <dgm:t>
        <a:bodyPr/>
        <a:lstStyle/>
        <a:p>
          <a:endParaRPr lang="cs-CZ"/>
        </a:p>
      </dgm:t>
    </dgm:pt>
    <dgm:pt modelId="{0F786DA2-919D-4324-BFD1-038B7AD057F9}" type="sibTrans" cxnId="{597CA9A7-C031-48AF-A376-244A65ABEDB2}">
      <dgm:prSet/>
      <dgm:spPr/>
      <dgm:t>
        <a:bodyPr/>
        <a:lstStyle/>
        <a:p>
          <a:endParaRPr lang="cs-CZ"/>
        </a:p>
      </dgm:t>
    </dgm:pt>
    <dgm:pt modelId="{86BA2101-A143-4F21-9806-A4E6AE34D113}">
      <dgm:prSet phldrT="[Text]" custT="1"/>
      <dgm:spPr/>
      <dgm:t>
        <a:bodyPr/>
        <a:lstStyle/>
        <a:p>
          <a:r>
            <a:rPr lang="cs-CZ" sz="1800" b="0" dirty="0" smtClean="0"/>
            <a:t>rodinné důvody</a:t>
          </a:r>
          <a:endParaRPr lang="cs-CZ" sz="1800" b="0" dirty="0"/>
        </a:p>
      </dgm:t>
    </dgm:pt>
    <dgm:pt modelId="{18F697EE-36EB-4A17-A6E7-B6FFAD63898B}" type="parTrans" cxnId="{3062ECF8-9140-42D9-B362-4C0B77844A60}">
      <dgm:prSet/>
      <dgm:spPr/>
      <dgm:t>
        <a:bodyPr/>
        <a:lstStyle/>
        <a:p>
          <a:endParaRPr lang="cs-CZ"/>
        </a:p>
      </dgm:t>
    </dgm:pt>
    <dgm:pt modelId="{F7DC1FBE-2056-41A4-ABB5-003FC4DB867D}" type="sibTrans" cxnId="{3062ECF8-9140-42D9-B362-4C0B77844A60}">
      <dgm:prSet/>
      <dgm:spPr/>
      <dgm:t>
        <a:bodyPr/>
        <a:lstStyle/>
        <a:p>
          <a:endParaRPr lang="cs-CZ"/>
        </a:p>
      </dgm:t>
    </dgm:pt>
    <dgm:pt modelId="{D2F98903-7265-4132-B71B-DA379AA9C7D4}">
      <dgm:prSet phldrT="[Text]" custT="1"/>
      <dgm:spPr/>
      <dgm:t>
        <a:bodyPr/>
        <a:lstStyle/>
        <a:p>
          <a:r>
            <a:rPr lang="cs-CZ" sz="1800" b="0" dirty="0" smtClean="0"/>
            <a:t>nedostatek sociálního kapitálu</a:t>
          </a:r>
          <a:endParaRPr lang="cs-CZ" sz="1800" b="0" dirty="0"/>
        </a:p>
      </dgm:t>
    </dgm:pt>
    <dgm:pt modelId="{6FA8F7BD-39E4-4AC4-B3F2-7C4ACCE5ECC5}" type="parTrans" cxnId="{6A5240E9-26F5-439C-9510-04BA5B0879B3}">
      <dgm:prSet/>
      <dgm:spPr/>
      <dgm:t>
        <a:bodyPr/>
        <a:lstStyle/>
        <a:p>
          <a:endParaRPr lang="cs-CZ"/>
        </a:p>
      </dgm:t>
    </dgm:pt>
    <dgm:pt modelId="{55CACFF8-EE2B-44BE-8D79-112E6391199F}" type="sibTrans" cxnId="{6A5240E9-26F5-439C-9510-04BA5B0879B3}">
      <dgm:prSet/>
      <dgm:spPr/>
      <dgm:t>
        <a:bodyPr/>
        <a:lstStyle/>
        <a:p>
          <a:endParaRPr lang="cs-CZ"/>
        </a:p>
      </dgm:t>
    </dgm:pt>
    <dgm:pt modelId="{4B75D1E3-9932-420F-ADE2-30A0EA7C68EB}">
      <dgm:prSet phldrT="[Text]" custT="1"/>
      <dgm:spPr/>
      <dgm:t>
        <a:bodyPr/>
        <a:lstStyle/>
        <a:p>
          <a:r>
            <a:rPr lang="cs-CZ" sz="1800" b="0" dirty="0" smtClean="0"/>
            <a:t>nedostatek volného času</a:t>
          </a:r>
          <a:endParaRPr lang="cs-CZ" sz="1800" b="0" dirty="0"/>
        </a:p>
      </dgm:t>
    </dgm:pt>
    <dgm:pt modelId="{9F2E923C-21C0-42FE-911F-5F7A10B06337}" type="parTrans" cxnId="{7BAFCD81-C26B-4D7A-BD1B-583E5E52CD4D}">
      <dgm:prSet/>
      <dgm:spPr/>
      <dgm:t>
        <a:bodyPr/>
        <a:lstStyle/>
        <a:p>
          <a:endParaRPr lang="cs-CZ"/>
        </a:p>
      </dgm:t>
    </dgm:pt>
    <dgm:pt modelId="{63B6EF88-1FD4-47D8-AF8B-6C390F6DC2EF}" type="sibTrans" cxnId="{7BAFCD81-C26B-4D7A-BD1B-583E5E52CD4D}">
      <dgm:prSet/>
      <dgm:spPr/>
      <dgm:t>
        <a:bodyPr/>
        <a:lstStyle/>
        <a:p>
          <a:endParaRPr lang="cs-CZ"/>
        </a:p>
      </dgm:t>
    </dgm:pt>
    <dgm:pt modelId="{C5DF0EDA-D47A-4A5F-94AD-37744BABAF8A}">
      <dgm:prSet phldrT="[Text]" custT="1"/>
      <dgm:spPr/>
      <dgm:t>
        <a:bodyPr/>
        <a:lstStyle/>
        <a:p>
          <a:r>
            <a:rPr lang="cs-CZ" sz="1800" b="0" dirty="0" smtClean="0"/>
            <a:t>absence trvalého bydlení</a:t>
          </a:r>
          <a:endParaRPr lang="cs-CZ" sz="1800" b="0" dirty="0"/>
        </a:p>
      </dgm:t>
    </dgm:pt>
    <dgm:pt modelId="{5A8D1AAE-8746-4CDE-93A5-3716784AD409}" type="parTrans" cxnId="{D97D6995-518A-4496-992F-B21B65725526}">
      <dgm:prSet/>
      <dgm:spPr/>
      <dgm:t>
        <a:bodyPr/>
        <a:lstStyle/>
        <a:p>
          <a:endParaRPr lang="cs-CZ"/>
        </a:p>
      </dgm:t>
    </dgm:pt>
    <dgm:pt modelId="{D27D1FC5-5876-4181-9B7C-5947252E91BC}" type="sibTrans" cxnId="{D97D6995-518A-4496-992F-B21B65725526}">
      <dgm:prSet/>
      <dgm:spPr/>
      <dgm:t>
        <a:bodyPr/>
        <a:lstStyle/>
        <a:p>
          <a:endParaRPr lang="cs-CZ"/>
        </a:p>
      </dgm:t>
    </dgm:pt>
    <dgm:pt modelId="{C5DB9FFB-63EA-45A6-9D3B-C57E91711668}">
      <dgm:prSet phldrT="[Text]" custT="1"/>
      <dgm:spPr/>
      <dgm:t>
        <a:bodyPr/>
        <a:lstStyle/>
        <a:p>
          <a:r>
            <a:rPr lang="cs-CZ" sz="1800" b="0" dirty="0" smtClean="0"/>
            <a:t>osobní problémy a komplexy</a:t>
          </a:r>
          <a:endParaRPr lang="cs-CZ" sz="1800" b="0" dirty="0"/>
        </a:p>
      </dgm:t>
    </dgm:pt>
    <dgm:pt modelId="{CCDD57DA-1428-4802-A235-38F40DD387B9}" type="parTrans" cxnId="{BE909275-C15E-44D7-944C-ABD345549ED7}">
      <dgm:prSet/>
      <dgm:spPr/>
      <dgm:t>
        <a:bodyPr/>
        <a:lstStyle/>
        <a:p>
          <a:endParaRPr lang="cs-CZ"/>
        </a:p>
      </dgm:t>
    </dgm:pt>
    <dgm:pt modelId="{5579A8D1-494D-4149-8FE6-1867E1FF4C6A}" type="sibTrans" cxnId="{BE909275-C15E-44D7-944C-ABD345549ED7}">
      <dgm:prSet/>
      <dgm:spPr/>
      <dgm:t>
        <a:bodyPr/>
        <a:lstStyle/>
        <a:p>
          <a:endParaRPr lang="cs-CZ"/>
        </a:p>
      </dgm:t>
    </dgm:pt>
    <dgm:pt modelId="{35673492-2F48-4813-9A72-F33EC9DBD074}">
      <dgm:prSet phldrT="[Text]" custT="1"/>
      <dgm:spPr/>
      <dgm:t>
        <a:bodyPr/>
        <a:lstStyle/>
        <a:p>
          <a:r>
            <a:rPr lang="cs-CZ" sz="1800" b="0" dirty="0" smtClean="0"/>
            <a:t>nemožnost osobního rozhodování</a:t>
          </a:r>
          <a:endParaRPr lang="cs-CZ" sz="1800" b="0" dirty="0"/>
        </a:p>
      </dgm:t>
    </dgm:pt>
    <dgm:pt modelId="{5532E267-5B74-494A-B3A5-3F6611F24DA2}" type="parTrans" cxnId="{0C7B0BED-4784-4B05-82BF-734D68E79C24}">
      <dgm:prSet/>
      <dgm:spPr/>
      <dgm:t>
        <a:bodyPr/>
        <a:lstStyle/>
        <a:p>
          <a:endParaRPr lang="cs-CZ"/>
        </a:p>
      </dgm:t>
    </dgm:pt>
    <dgm:pt modelId="{18943AB6-C54E-42D6-88A0-B3793DE52C15}" type="sibTrans" cxnId="{0C7B0BED-4784-4B05-82BF-734D68E79C24}">
      <dgm:prSet/>
      <dgm:spPr/>
      <dgm:t>
        <a:bodyPr/>
        <a:lstStyle/>
        <a:p>
          <a:endParaRPr lang="cs-CZ"/>
        </a:p>
      </dgm:t>
    </dgm:pt>
    <dgm:pt modelId="{AB259E61-74B5-4639-9105-2A6E2B14A556}">
      <dgm:prSet phldrT="[Text]" custT="1"/>
      <dgm:spPr/>
      <dgm:t>
        <a:bodyPr/>
        <a:lstStyle/>
        <a:p>
          <a:r>
            <a:rPr lang="cs-CZ" sz="1800" b="0" dirty="0" smtClean="0"/>
            <a:t>korupce (úplatkářství)</a:t>
          </a:r>
          <a:endParaRPr lang="cs-CZ" sz="1800" b="0" dirty="0"/>
        </a:p>
      </dgm:t>
    </dgm:pt>
    <dgm:pt modelId="{75C5C3B0-EED7-4985-9CB3-DD96F567E0B1}" type="parTrans" cxnId="{05950E5D-03A9-4F97-9972-849A7F4C71A7}">
      <dgm:prSet/>
      <dgm:spPr/>
      <dgm:t>
        <a:bodyPr/>
        <a:lstStyle/>
        <a:p>
          <a:endParaRPr lang="cs-CZ"/>
        </a:p>
      </dgm:t>
    </dgm:pt>
    <dgm:pt modelId="{E370E00D-3E63-425A-ADF5-46083E67B063}" type="sibTrans" cxnId="{05950E5D-03A9-4F97-9972-849A7F4C71A7}">
      <dgm:prSet/>
      <dgm:spPr/>
      <dgm:t>
        <a:bodyPr/>
        <a:lstStyle/>
        <a:p>
          <a:endParaRPr lang="cs-CZ"/>
        </a:p>
      </dgm:t>
    </dgm:pt>
    <dgm:pt modelId="{850ACBD4-442C-4DFD-B396-FD98C672F17C}">
      <dgm:prSet phldrT="[Text]" custT="1"/>
      <dgm:spPr/>
      <dgm:t>
        <a:bodyPr/>
        <a:lstStyle/>
        <a:p>
          <a:r>
            <a:rPr lang="cs-CZ" sz="1800" b="0" dirty="0" smtClean="0"/>
            <a:t>nezájem začlenit se</a:t>
          </a:r>
          <a:endParaRPr lang="cs-CZ" sz="1800" b="0" dirty="0"/>
        </a:p>
      </dgm:t>
    </dgm:pt>
    <dgm:pt modelId="{204B6DF7-8FF0-48D0-929F-C46D599D561C}" type="parTrans" cxnId="{024BB3A7-FF48-4DCD-ADD0-D149933849B0}">
      <dgm:prSet/>
      <dgm:spPr/>
      <dgm:t>
        <a:bodyPr/>
        <a:lstStyle/>
        <a:p>
          <a:endParaRPr lang="cs-CZ"/>
        </a:p>
      </dgm:t>
    </dgm:pt>
    <dgm:pt modelId="{69E96B3A-33AE-49E4-993A-49824F7324C5}" type="sibTrans" cxnId="{024BB3A7-FF48-4DCD-ADD0-D149933849B0}">
      <dgm:prSet/>
      <dgm:spPr/>
      <dgm:t>
        <a:bodyPr/>
        <a:lstStyle/>
        <a:p>
          <a:endParaRPr lang="cs-CZ"/>
        </a:p>
      </dgm:t>
    </dgm:pt>
    <dgm:pt modelId="{D8023A4E-4F33-4C4D-8CB1-63887C2A7D74}" type="pres">
      <dgm:prSet presAssocID="{4BDCFD66-2858-42D4-AC0A-94A97C723C4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E5B3B7-11E2-4084-B82B-7AD2C351410F}" type="pres">
      <dgm:prSet presAssocID="{62948E53-0D22-4329-86F0-F32D67EED489}" presName="composite" presStyleCnt="0"/>
      <dgm:spPr/>
    </dgm:pt>
    <dgm:pt modelId="{0B323425-6AD9-4668-974F-D7458B0C7ACA}" type="pres">
      <dgm:prSet presAssocID="{62948E53-0D22-4329-86F0-F32D67EED489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74E243-B51D-4E54-9A66-AE6BD31C77FD}" type="pres">
      <dgm:prSet presAssocID="{62948E53-0D22-4329-86F0-F32D67EED489}" presName="descendantText" presStyleLbl="alignAcc1" presStyleIdx="0" presStyleCnt="1" custScaleY="17295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97CA9A7-C031-48AF-A376-244A65ABEDB2}" srcId="{62948E53-0D22-4329-86F0-F32D67EED489}" destId="{72E61855-723B-404C-A816-E77CE7C3B410}" srcOrd="7" destOrd="0" parTransId="{80595745-B97D-4899-8354-22C491E807B2}" sibTransId="{0F786DA2-919D-4324-BFD1-038B7AD057F9}"/>
    <dgm:cxn modelId="{D3720323-3C27-4FCD-B714-FC243F9AF3F1}" type="presOf" srcId="{FCF986D7-3298-4694-ACDA-36D522C42DBC}" destId="{F374E243-B51D-4E54-9A66-AE6BD31C77FD}" srcOrd="0" destOrd="5" presId="urn:microsoft.com/office/officeart/2005/8/layout/chevron2"/>
    <dgm:cxn modelId="{52E7623B-205F-4967-8A05-8300ECC3CA5F}" srcId="{62948E53-0D22-4329-86F0-F32D67EED489}" destId="{4CA7111E-A0E7-451F-960F-DF51DAAC2961}" srcOrd="3" destOrd="0" parTransId="{6FF75294-6CFE-440F-95D3-4EAD1963937A}" sibTransId="{C6E6FA6C-F635-4164-8192-43362D46761E}"/>
    <dgm:cxn modelId="{8353584E-CA37-4030-BF02-8CF03233D6E6}" type="presOf" srcId="{D2F98903-7265-4132-B71B-DA379AA9C7D4}" destId="{F374E243-B51D-4E54-9A66-AE6BD31C77FD}" srcOrd="0" destOrd="9" presId="urn:microsoft.com/office/officeart/2005/8/layout/chevron2"/>
    <dgm:cxn modelId="{024BB3A7-FF48-4DCD-ADD0-D149933849B0}" srcId="{62948E53-0D22-4329-86F0-F32D67EED489}" destId="{850ACBD4-442C-4DFD-B396-FD98C672F17C}" srcOrd="4" destOrd="0" parTransId="{204B6DF7-8FF0-48D0-929F-C46D599D561C}" sibTransId="{69E96B3A-33AE-49E4-993A-49824F7324C5}"/>
    <dgm:cxn modelId="{0C7B0BED-4784-4B05-82BF-734D68E79C24}" srcId="{62948E53-0D22-4329-86F0-F32D67EED489}" destId="{35673492-2F48-4813-9A72-F33EC9DBD074}" srcOrd="13" destOrd="0" parTransId="{5532E267-5B74-494A-B3A5-3F6611F24DA2}" sibTransId="{18943AB6-C54E-42D6-88A0-B3793DE52C15}"/>
    <dgm:cxn modelId="{C62F35DE-D44B-4DB2-B9D6-AB6794D03142}" type="presOf" srcId="{4B75D1E3-9932-420F-ADE2-30A0EA7C68EB}" destId="{F374E243-B51D-4E54-9A66-AE6BD31C77FD}" srcOrd="0" destOrd="10" presId="urn:microsoft.com/office/officeart/2005/8/layout/chevron2"/>
    <dgm:cxn modelId="{6B2E8AB9-A0E9-45AE-9F87-600DC08CAB29}" type="presOf" srcId="{72E61855-723B-404C-A816-E77CE7C3B410}" destId="{F374E243-B51D-4E54-9A66-AE6BD31C77FD}" srcOrd="0" destOrd="7" presId="urn:microsoft.com/office/officeart/2005/8/layout/chevron2"/>
    <dgm:cxn modelId="{52AC25B7-80CC-46CA-9ECD-8AD9EB040E4B}" type="presOf" srcId="{4CA7111E-A0E7-451F-960F-DF51DAAC2961}" destId="{F374E243-B51D-4E54-9A66-AE6BD31C77FD}" srcOrd="0" destOrd="3" presId="urn:microsoft.com/office/officeart/2005/8/layout/chevron2"/>
    <dgm:cxn modelId="{A5EE2499-DB45-4413-AEC1-0D7BCF00475B}" type="presOf" srcId="{C5DB9FFB-63EA-45A6-9D3B-C57E91711668}" destId="{F374E243-B51D-4E54-9A66-AE6BD31C77FD}" srcOrd="0" destOrd="12" presId="urn:microsoft.com/office/officeart/2005/8/layout/chevron2"/>
    <dgm:cxn modelId="{6A5240E9-26F5-439C-9510-04BA5B0879B3}" srcId="{62948E53-0D22-4329-86F0-F32D67EED489}" destId="{D2F98903-7265-4132-B71B-DA379AA9C7D4}" srcOrd="9" destOrd="0" parTransId="{6FA8F7BD-39E4-4AC4-B3F2-7C4ACCE5ECC5}" sibTransId="{55CACFF8-EE2B-44BE-8D79-112E6391199F}"/>
    <dgm:cxn modelId="{15282F20-EB7C-466A-B331-27058423870D}" type="presOf" srcId="{AB259E61-74B5-4639-9105-2A6E2B14A556}" destId="{F374E243-B51D-4E54-9A66-AE6BD31C77FD}" srcOrd="0" destOrd="14" presId="urn:microsoft.com/office/officeart/2005/8/layout/chevron2"/>
    <dgm:cxn modelId="{29E74270-43F2-4C56-B848-26D6CFBE5F07}" srcId="{62948E53-0D22-4329-86F0-F32D67EED489}" destId="{D6B8B733-B01A-4DB2-85C7-084793118BB0}" srcOrd="1" destOrd="0" parTransId="{83D0EBF1-12A5-4D8B-A3A9-1277EF97ABE6}" sibTransId="{7B4E8268-965C-4BC7-93CD-37F8BA7C3FFE}"/>
    <dgm:cxn modelId="{05950E5D-03A9-4F97-9972-849A7F4C71A7}" srcId="{62948E53-0D22-4329-86F0-F32D67EED489}" destId="{AB259E61-74B5-4639-9105-2A6E2B14A556}" srcOrd="14" destOrd="0" parTransId="{75C5C3B0-EED7-4985-9CB3-DD96F567E0B1}" sibTransId="{E370E00D-3E63-425A-ADF5-46083E67B063}"/>
    <dgm:cxn modelId="{2D447E67-5BA0-4DFC-837E-A8AA3422424C}" type="presOf" srcId="{C5DF0EDA-D47A-4A5F-94AD-37744BABAF8A}" destId="{F374E243-B51D-4E54-9A66-AE6BD31C77FD}" srcOrd="0" destOrd="11" presId="urn:microsoft.com/office/officeart/2005/8/layout/chevron2"/>
    <dgm:cxn modelId="{7CD4C27D-7AEF-4470-AF46-735977D93E11}" type="presOf" srcId="{7B7F8038-5BCB-457D-A7A4-519ABDCCDABF}" destId="{F374E243-B51D-4E54-9A66-AE6BD31C77FD}" srcOrd="0" destOrd="2" presId="urn:microsoft.com/office/officeart/2005/8/layout/chevron2"/>
    <dgm:cxn modelId="{6B1F6D75-D414-4B9A-B73C-5EE0577B55E0}" type="presOf" srcId="{86BA2101-A143-4F21-9806-A4E6AE34D113}" destId="{F374E243-B51D-4E54-9A66-AE6BD31C77FD}" srcOrd="0" destOrd="8" presId="urn:microsoft.com/office/officeart/2005/8/layout/chevron2"/>
    <dgm:cxn modelId="{C6C7D2F6-EC50-4656-97EE-CE7CAAA151A2}" type="presOf" srcId="{62948E53-0D22-4329-86F0-F32D67EED489}" destId="{0B323425-6AD9-4668-974F-D7458B0C7ACA}" srcOrd="0" destOrd="0" presId="urn:microsoft.com/office/officeart/2005/8/layout/chevron2"/>
    <dgm:cxn modelId="{324C7134-B928-4606-ACA8-8C2E0C1E8967}" srcId="{62948E53-0D22-4329-86F0-F32D67EED489}" destId="{FCF986D7-3298-4694-ACDA-36D522C42DBC}" srcOrd="5" destOrd="0" parTransId="{8799D843-DA94-4506-ADA9-860104CFFC72}" sibTransId="{F3517426-F3C5-4C31-A2DF-DB3FC246CEE7}"/>
    <dgm:cxn modelId="{676C1F39-B2E0-417D-AF2C-425049A80DFF}" type="presOf" srcId="{BB197C12-6E25-43E9-8730-2C3924601F01}" destId="{F374E243-B51D-4E54-9A66-AE6BD31C77FD}" srcOrd="0" destOrd="0" presId="urn:microsoft.com/office/officeart/2005/8/layout/chevron2"/>
    <dgm:cxn modelId="{3A440697-5D9C-42F8-89B2-22D753295065}" type="presOf" srcId="{850ACBD4-442C-4DFD-B396-FD98C672F17C}" destId="{F374E243-B51D-4E54-9A66-AE6BD31C77FD}" srcOrd="0" destOrd="4" presId="urn:microsoft.com/office/officeart/2005/8/layout/chevron2"/>
    <dgm:cxn modelId="{CD883578-5908-4C95-B527-35E31C2698A0}" type="presOf" srcId="{35673492-2F48-4813-9A72-F33EC9DBD074}" destId="{F374E243-B51D-4E54-9A66-AE6BD31C77FD}" srcOrd="0" destOrd="13" presId="urn:microsoft.com/office/officeart/2005/8/layout/chevron2"/>
    <dgm:cxn modelId="{873D8FA9-F6E2-44E9-9293-FBB39A3CE668}" type="presOf" srcId="{4BDCFD66-2858-42D4-AC0A-94A97C723C4D}" destId="{D8023A4E-4F33-4C4D-8CB1-63887C2A7D74}" srcOrd="0" destOrd="0" presId="urn:microsoft.com/office/officeart/2005/8/layout/chevron2"/>
    <dgm:cxn modelId="{D97D6995-518A-4496-992F-B21B65725526}" srcId="{62948E53-0D22-4329-86F0-F32D67EED489}" destId="{C5DF0EDA-D47A-4A5F-94AD-37744BABAF8A}" srcOrd="11" destOrd="0" parTransId="{5A8D1AAE-8746-4CDE-93A5-3716784AD409}" sibTransId="{D27D1FC5-5876-4181-9B7C-5947252E91BC}"/>
    <dgm:cxn modelId="{2525FE5B-B584-4D2B-B139-D8B3E82CE979}" srcId="{62948E53-0D22-4329-86F0-F32D67EED489}" destId="{BB197C12-6E25-43E9-8730-2C3924601F01}" srcOrd="0" destOrd="0" parTransId="{EA71C399-E8EA-4044-89FF-0A21E4416F27}" sibTransId="{B8C11E08-8B56-406F-8A07-CE274A139DA1}"/>
    <dgm:cxn modelId="{7BAFCD81-C26B-4D7A-BD1B-583E5E52CD4D}" srcId="{62948E53-0D22-4329-86F0-F32D67EED489}" destId="{4B75D1E3-9932-420F-ADE2-30A0EA7C68EB}" srcOrd="10" destOrd="0" parTransId="{9F2E923C-21C0-42FE-911F-5F7A10B06337}" sibTransId="{63B6EF88-1FD4-47D8-AF8B-6C390F6DC2EF}"/>
    <dgm:cxn modelId="{DB0DBAB0-13EF-4A93-9EBC-29DB4DCC381B}" type="presOf" srcId="{C973D60B-A67C-497F-A03D-6BAE2D2C8D25}" destId="{F374E243-B51D-4E54-9A66-AE6BD31C77FD}" srcOrd="0" destOrd="6" presId="urn:microsoft.com/office/officeart/2005/8/layout/chevron2"/>
    <dgm:cxn modelId="{6BFBB629-3465-48D6-8C60-6FE9AF85E28D}" srcId="{62948E53-0D22-4329-86F0-F32D67EED489}" destId="{C973D60B-A67C-497F-A03D-6BAE2D2C8D25}" srcOrd="6" destOrd="0" parTransId="{273DFEFA-ADA3-4833-9B84-AFDAFE652A40}" sibTransId="{28C45A4D-B59D-4A7A-9D5B-59B3B376BF14}"/>
    <dgm:cxn modelId="{A5EFAE41-00E4-45FD-8E37-0D56AFE03A68}" srcId="{4BDCFD66-2858-42D4-AC0A-94A97C723C4D}" destId="{62948E53-0D22-4329-86F0-F32D67EED489}" srcOrd="0" destOrd="0" parTransId="{03B834EB-4C5A-4462-8CE2-8FDDB2A2DD08}" sibTransId="{D1A0B494-A1E2-41C1-8B40-FFB3BC1DEFFB}"/>
    <dgm:cxn modelId="{61FD92B8-17C4-4A72-BBC1-7889D6CA3FF1}" type="presOf" srcId="{D6B8B733-B01A-4DB2-85C7-084793118BB0}" destId="{F374E243-B51D-4E54-9A66-AE6BD31C77FD}" srcOrd="0" destOrd="1" presId="urn:microsoft.com/office/officeart/2005/8/layout/chevron2"/>
    <dgm:cxn modelId="{3062ECF8-9140-42D9-B362-4C0B77844A60}" srcId="{62948E53-0D22-4329-86F0-F32D67EED489}" destId="{86BA2101-A143-4F21-9806-A4E6AE34D113}" srcOrd="8" destOrd="0" parTransId="{18F697EE-36EB-4A17-A6E7-B6FFAD63898B}" sibTransId="{F7DC1FBE-2056-41A4-ABB5-003FC4DB867D}"/>
    <dgm:cxn modelId="{81BAC0F1-A3BC-4816-9CDC-E9DF4D590056}" srcId="{62948E53-0D22-4329-86F0-F32D67EED489}" destId="{7B7F8038-5BCB-457D-A7A4-519ABDCCDABF}" srcOrd="2" destOrd="0" parTransId="{D6385FFB-2660-4B87-BC1B-1D3D03EF43A3}" sibTransId="{7BE0CF88-281E-4735-B4D7-A7809386DB67}"/>
    <dgm:cxn modelId="{BE909275-C15E-44D7-944C-ABD345549ED7}" srcId="{62948E53-0D22-4329-86F0-F32D67EED489}" destId="{C5DB9FFB-63EA-45A6-9D3B-C57E91711668}" srcOrd="12" destOrd="0" parTransId="{CCDD57DA-1428-4802-A235-38F40DD387B9}" sibTransId="{5579A8D1-494D-4149-8FE6-1867E1FF4C6A}"/>
    <dgm:cxn modelId="{BBB49913-AAA8-411E-861F-FFAE1E078ABB}" type="presParOf" srcId="{D8023A4E-4F33-4C4D-8CB1-63887C2A7D74}" destId="{54E5B3B7-11E2-4084-B82B-7AD2C351410F}" srcOrd="0" destOrd="0" presId="urn:microsoft.com/office/officeart/2005/8/layout/chevron2"/>
    <dgm:cxn modelId="{C522E3EF-9484-4EEB-B0DE-5B4C3018E957}" type="presParOf" srcId="{54E5B3B7-11E2-4084-B82B-7AD2C351410F}" destId="{0B323425-6AD9-4668-974F-D7458B0C7ACA}" srcOrd="0" destOrd="0" presId="urn:microsoft.com/office/officeart/2005/8/layout/chevron2"/>
    <dgm:cxn modelId="{591BC038-03B7-4317-889A-8A5D01640F4A}" type="presParOf" srcId="{54E5B3B7-11E2-4084-B82B-7AD2C351410F}" destId="{F374E243-B51D-4E54-9A66-AE6BD31C77F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BDCFD66-2858-42D4-AC0A-94A97C723C4D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2948E53-0D22-4329-86F0-F32D67EED489}">
      <dgm:prSet phldrT="[Text]" custT="1"/>
      <dgm:spPr/>
      <dgm:t>
        <a:bodyPr/>
        <a:lstStyle/>
        <a:p>
          <a:r>
            <a:rPr lang="cs-CZ" sz="1800" b="1" dirty="0" smtClean="0"/>
            <a:t>Dopady/hrozby neúspěšné integrace</a:t>
          </a:r>
          <a:endParaRPr lang="cs-CZ" sz="1800" b="1" dirty="0"/>
        </a:p>
      </dgm:t>
    </dgm:pt>
    <dgm:pt modelId="{03B834EB-4C5A-4462-8CE2-8FDDB2A2DD08}" type="parTrans" cxnId="{A5EFAE41-00E4-45FD-8E37-0D56AFE03A68}">
      <dgm:prSet/>
      <dgm:spPr/>
      <dgm:t>
        <a:bodyPr/>
        <a:lstStyle/>
        <a:p>
          <a:endParaRPr lang="cs-CZ"/>
        </a:p>
      </dgm:t>
    </dgm:pt>
    <dgm:pt modelId="{D1A0B494-A1E2-41C1-8B40-FFB3BC1DEFFB}" type="sibTrans" cxnId="{A5EFAE41-00E4-45FD-8E37-0D56AFE03A68}">
      <dgm:prSet/>
      <dgm:spPr/>
      <dgm:t>
        <a:bodyPr/>
        <a:lstStyle/>
        <a:p>
          <a:endParaRPr lang="cs-CZ"/>
        </a:p>
      </dgm:t>
    </dgm:pt>
    <dgm:pt modelId="{BB197C12-6E25-43E9-8730-2C3924601F01}">
      <dgm:prSet phldrT="[Text]" custT="1"/>
      <dgm:spPr/>
      <dgm:t>
        <a:bodyPr/>
        <a:lstStyle/>
        <a:p>
          <a:pPr algn="just"/>
          <a:r>
            <a:rPr lang="cs-CZ" sz="1800" b="1" dirty="0" smtClean="0"/>
            <a:t>přetrvávání jazykové bariéry</a:t>
          </a:r>
          <a:endParaRPr lang="cs-CZ" sz="1800" b="1" dirty="0"/>
        </a:p>
      </dgm:t>
    </dgm:pt>
    <dgm:pt modelId="{EA71C399-E8EA-4044-89FF-0A21E4416F27}" type="parTrans" cxnId="{2525FE5B-B584-4D2B-B139-D8B3E82CE979}">
      <dgm:prSet/>
      <dgm:spPr/>
      <dgm:t>
        <a:bodyPr/>
        <a:lstStyle/>
        <a:p>
          <a:endParaRPr lang="cs-CZ"/>
        </a:p>
      </dgm:t>
    </dgm:pt>
    <dgm:pt modelId="{B8C11E08-8B56-406F-8A07-CE274A139DA1}" type="sibTrans" cxnId="{2525FE5B-B584-4D2B-B139-D8B3E82CE979}">
      <dgm:prSet/>
      <dgm:spPr/>
      <dgm:t>
        <a:bodyPr/>
        <a:lstStyle/>
        <a:p>
          <a:endParaRPr lang="cs-CZ"/>
        </a:p>
      </dgm:t>
    </dgm:pt>
    <dgm:pt modelId="{7B7F8038-5BCB-457D-A7A4-519ABDCCDABF}">
      <dgm:prSet phldrT="[Text]" custT="1"/>
      <dgm:spPr/>
      <dgm:t>
        <a:bodyPr/>
        <a:lstStyle/>
        <a:p>
          <a:pPr algn="just"/>
          <a:r>
            <a:rPr lang="cs-CZ" sz="1800" b="1" dirty="0" smtClean="0"/>
            <a:t>izolovanost až izolace nejen jednotlivce, ale i celé rodiny</a:t>
          </a:r>
          <a:endParaRPr lang="cs-CZ" sz="1800" b="1" dirty="0"/>
        </a:p>
      </dgm:t>
    </dgm:pt>
    <dgm:pt modelId="{D6385FFB-2660-4B87-BC1B-1D3D03EF43A3}" type="parTrans" cxnId="{81BAC0F1-A3BC-4816-9CDC-E9DF4D590056}">
      <dgm:prSet/>
      <dgm:spPr/>
      <dgm:t>
        <a:bodyPr/>
        <a:lstStyle/>
        <a:p>
          <a:endParaRPr lang="cs-CZ"/>
        </a:p>
      </dgm:t>
    </dgm:pt>
    <dgm:pt modelId="{7BE0CF88-281E-4735-B4D7-A7809386DB67}" type="sibTrans" cxnId="{81BAC0F1-A3BC-4816-9CDC-E9DF4D590056}">
      <dgm:prSet/>
      <dgm:spPr/>
      <dgm:t>
        <a:bodyPr/>
        <a:lstStyle/>
        <a:p>
          <a:endParaRPr lang="cs-CZ"/>
        </a:p>
      </dgm:t>
    </dgm:pt>
    <dgm:pt modelId="{4CA7111E-A0E7-451F-960F-DF51DAAC2961}">
      <dgm:prSet phldrT="[Text]" custT="1"/>
      <dgm:spPr/>
      <dgm:t>
        <a:bodyPr/>
        <a:lstStyle/>
        <a:p>
          <a:pPr algn="just"/>
          <a:r>
            <a:rPr lang="cs-CZ" sz="1800" b="1" dirty="0" smtClean="0"/>
            <a:t>omezené možnosti na trhu práce</a:t>
          </a:r>
          <a:endParaRPr lang="cs-CZ" sz="1800" b="1" dirty="0"/>
        </a:p>
      </dgm:t>
    </dgm:pt>
    <dgm:pt modelId="{6FF75294-6CFE-440F-95D3-4EAD1963937A}" type="parTrans" cxnId="{52E7623B-205F-4967-8A05-8300ECC3CA5F}">
      <dgm:prSet/>
      <dgm:spPr/>
      <dgm:t>
        <a:bodyPr/>
        <a:lstStyle/>
        <a:p>
          <a:endParaRPr lang="cs-CZ"/>
        </a:p>
      </dgm:t>
    </dgm:pt>
    <dgm:pt modelId="{C6E6FA6C-F635-4164-8192-43362D46761E}" type="sibTrans" cxnId="{52E7623B-205F-4967-8A05-8300ECC3CA5F}">
      <dgm:prSet/>
      <dgm:spPr/>
      <dgm:t>
        <a:bodyPr/>
        <a:lstStyle/>
        <a:p>
          <a:endParaRPr lang="cs-CZ"/>
        </a:p>
      </dgm:t>
    </dgm:pt>
    <dgm:pt modelId="{FCF986D7-3298-4694-ACDA-36D522C42DBC}">
      <dgm:prSet phldrT="[Text]" custT="1"/>
      <dgm:spPr/>
      <dgm:t>
        <a:bodyPr/>
        <a:lstStyle/>
        <a:p>
          <a:pPr algn="just"/>
          <a:r>
            <a:rPr lang="cs-CZ" sz="1800" b="1" dirty="0" smtClean="0"/>
            <a:t>závislost na příbuzných  v zemi původu</a:t>
          </a:r>
          <a:endParaRPr lang="cs-CZ" sz="1800" b="1" dirty="0"/>
        </a:p>
      </dgm:t>
    </dgm:pt>
    <dgm:pt modelId="{8799D843-DA94-4506-ADA9-860104CFFC72}" type="parTrans" cxnId="{324C7134-B928-4606-ACA8-8C2E0C1E8967}">
      <dgm:prSet/>
      <dgm:spPr/>
      <dgm:t>
        <a:bodyPr/>
        <a:lstStyle/>
        <a:p>
          <a:endParaRPr lang="cs-CZ"/>
        </a:p>
      </dgm:t>
    </dgm:pt>
    <dgm:pt modelId="{F3517426-F3C5-4C31-A2DF-DB3FC246CEE7}" type="sibTrans" cxnId="{324C7134-B928-4606-ACA8-8C2E0C1E8967}">
      <dgm:prSet/>
      <dgm:spPr/>
      <dgm:t>
        <a:bodyPr/>
        <a:lstStyle/>
        <a:p>
          <a:endParaRPr lang="cs-CZ"/>
        </a:p>
      </dgm:t>
    </dgm:pt>
    <dgm:pt modelId="{C973D60B-A67C-497F-A03D-6BAE2D2C8D25}">
      <dgm:prSet phldrT="[Text]" custT="1"/>
      <dgm:spPr/>
      <dgm:t>
        <a:bodyPr/>
        <a:lstStyle/>
        <a:p>
          <a:pPr algn="just"/>
          <a:r>
            <a:rPr lang="cs-CZ" sz="1800" b="1" dirty="0" smtClean="0"/>
            <a:t>závislost na krajanech</a:t>
          </a:r>
          <a:endParaRPr lang="cs-CZ" sz="1800" b="1" dirty="0"/>
        </a:p>
      </dgm:t>
    </dgm:pt>
    <dgm:pt modelId="{273DFEFA-ADA3-4833-9B84-AFDAFE652A40}" type="parTrans" cxnId="{6BFBB629-3465-48D6-8C60-6FE9AF85E28D}">
      <dgm:prSet/>
      <dgm:spPr/>
      <dgm:t>
        <a:bodyPr/>
        <a:lstStyle/>
        <a:p>
          <a:endParaRPr lang="cs-CZ"/>
        </a:p>
      </dgm:t>
    </dgm:pt>
    <dgm:pt modelId="{28C45A4D-B59D-4A7A-9D5B-59B3B376BF14}" type="sibTrans" cxnId="{6BFBB629-3465-48D6-8C60-6FE9AF85E28D}">
      <dgm:prSet/>
      <dgm:spPr/>
      <dgm:t>
        <a:bodyPr/>
        <a:lstStyle/>
        <a:p>
          <a:endParaRPr lang="cs-CZ"/>
        </a:p>
      </dgm:t>
    </dgm:pt>
    <dgm:pt modelId="{86BA2101-A143-4F21-9806-A4E6AE34D113}">
      <dgm:prSet phldrT="[Text]" custT="1"/>
      <dgm:spPr/>
      <dgm:t>
        <a:bodyPr/>
        <a:lstStyle/>
        <a:p>
          <a:pPr algn="just"/>
          <a:r>
            <a:rPr lang="cs-CZ" sz="1800" b="1" dirty="0" smtClean="0"/>
            <a:t>omezené možnosti osobního rozhodování</a:t>
          </a:r>
          <a:endParaRPr lang="cs-CZ" sz="1800" b="1" dirty="0"/>
        </a:p>
      </dgm:t>
    </dgm:pt>
    <dgm:pt modelId="{18F697EE-36EB-4A17-A6E7-B6FFAD63898B}" type="parTrans" cxnId="{3062ECF8-9140-42D9-B362-4C0B77844A60}">
      <dgm:prSet/>
      <dgm:spPr/>
      <dgm:t>
        <a:bodyPr/>
        <a:lstStyle/>
        <a:p>
          <a:endParaRPr lang="cs-CZ"/>
        </a:p>
      </dgm:t>
    </dgm:pt>
    <dgm:pt modelId="{F7DC1FBE-2056-41A4-ABB5-003FC4DB867D}" type="sibTrans" cxnId="{3062ECF8-9140-42D9-B362-4C0B77844A60}">
      <dgm:prSet/>
      <dgm:spPr/>
      <dgm:t>
        <a:bodyPr/>
        <a:lstStyle/>
        <a:p>
          <a:endParaRPr lang="cs-CZ"/>
        </a:p>
      </dgm:t>
    </dgm:pt>
    <dgm:pt modelId="{D2F98903-7265-4132-B71B-DA379AA9C7D4}">
      <dgm:prSet phldrT="[Text]" custT="1"/>
      <dgm:spPr/>
      <dgm:t>
        <a:bodyPr/>
        <a:lstStyle/>
        <a:p>
          <a:pPr algn="just"/>
          <a:r>
            <a:rPr lang="cs-CZ" sz="1800" b="1" dirty="0" smtClean="0"/>
            <a:t>psychické dopady – strach, obavy, labilita, nárůst negativních emocí (nenávist, zrada atd.)</a:t>
          </a:r>
          <a:endParaRPr lang="cs-CZ" sz="1800" b="1" dirty="0"/>
        </a:p>
      </dgm:t>
    </dgm:pt>
    <dgm:pt modelId="{6FA8F7BD-39E4-4AC4-B3F2-7C4ACCE5ECC5}" type="parTrans" cxnId="{6A5240E9-26F5-439C-9510-04BA5B0879B3}">
      <dgm:prSet/>
      <dgm:spPr/>
      <dgm:t>
        <a:bodyPr/>
        <a:lstStyle/>
        <a:p>
          <a:endParaRPr lang="cs-CZ"/>
        </a:p>
      </dgm:t>
    </dgm:pt>
    <dgm:pt modelId="{55CACFF8-EE2B-44BE-8D79-112E6391199F}" type="sibTrans" cxnId="{6A5240E9-26F5-439C-9510-04BA5B0879B3}">
      <dgm:prSet/>
      <dgm:spPr/>
      <dgm:t>
        <a:bodyPr/>
        <a:lstStyle/>
        <a:p>
          <a:endParaRPr lang="cs-CZ"/>
        </a:p>
      </dgm:t>
    </dgm:pt>
    <dgm:pt modelId="{4B75D1E3-9932-420F-ADE2-30A0EA7C68EB}">
      <dgm:prSet phldrT="[Text]" custT="1"/>
      <dgm:spPr/>
      <dgm:t>
        <a:bodyPr/>
        <a:lstStyle/>
        <a:p>
          <a:pPr algn="just"/>
          <a:r>
            <a:rPr lang="cs-CZ" sz="1800" b="1" dirty="0" smtClean="0"/>
            <a:t>psychické nemoci</a:t>
          </a:r>
          <a:endParaRPr lang="cs-CZ" sz="1800" b="1" dirty="0"/>
        </a:p>
      </dgm:t>
    </dgm:pt>
    <dgm:pt modelId="{9F2E923C-21C0-42FE-911F-5F7A10B06337}" type="parTrans" cxnId="{7BAFCD81-C26B-4D7A-BD1B-583E5E52CD4D}">
      <dgm:prSet/>
      <dgm:spPr/>
      <dgm:t>
        <a:bodyPr/>
        <a:lstStyle/>
        <a:p>
          <a:endParaRPr lang="cs-CZ"/>
        </a:p>
      </dgm:t>
    </dgm:pt>
    <dgm:pt modelId="{63B6EF88-1FD4-47D8-AF8B-6C390F6DC2EF}" type="sibTrans" cxnId="{7BAFCD81-C26B-4D7A-BD1B-583E5E52CD4D}">
      <dgm:prSet/>
      <dgm:spPr/>
      <dgm:t>
        <a:bodyPr/>
        <a:lstStyle/>
        <a:p>
          <a:endParaRPr lang="cs-CZ"/>
        </a:p>
      </dgm:t>
    </dgm:pt>
    <dgm:pt modelId="{0AD525CC-2873-4FF1-A526-EF544C1F2412}">
      <dgm:prSet phldrT="[Text]" custT="1"/>
      <dgm:spPr/>
      <dgm:t>
        <a:bodyPr/>
        <a:lstStyle/>
        <a:p>
          <a:pPr algn="just"/>
          <a:r>
            <a:rPr lang="cs-CZ" sz="1800" b="1" dirty="0" smtClean="0"/>
            <a:t>hrozba xenofobních ataků ze strany majority</a:t>
          </a:r>
          <a:endParaRPr lang="cs-CZ" sz="1800" b="1" dirty="0"/>
        </a:p>
      </dgm:t>
    </dgm:pt>
    <dgm:pt modelId="{0D869011-A5E2-497F-9DAC-9F276D585A1C}" type="parTrans" cxnId="{FF16A83B-7C6F-4E1B-A7F1-6C57E78A6C5C}">
      <dgm:prSet/>
      <dgm:spPr/>
      <dgm:t>
        <a:bodyPr/>
        <a:lstStyle/>
        <a:p>
          <a:endParaRPr lang="cs-CZ"/>
        </a:p>
      </dgm:t>
    </dgm:pt>
    <dgm:pt modelId="{F2474542-07D9-4BC3-BB5E-CC13638CE71C}" type="sibTrans" cxnId="{FF16A83B-7C6F-4E1B-A7F1-6C57E78A6C5C}">
      <dgm:prSet/>
      <dgm:spPr/>
      <dgm:t>
        <a:bodyPr/>
        <a:lstStyle/>
        <a:p>
          <a:endParaRPr lang="cs-CZ"/>
        </a:p>
      </dgm:t>
    </dgm:pt>
    <dgm:pt modelId="{DF9AE799-13E6-4A24-8B23-3B91D7AEE1F5}">
      <dgm:prSet phldrT="[Text]" custT="1"/>
      <dgm:spPr/>
      <dgm:t>
        <a:bodyPr/>
        <a:lstStyle/>
        <a:p>
          <a:pPr algn="just"/>
          <a:r>
            <a:rPr lang="cs-CZ" sz="1800" b="1" dirty="0" smtClean="0"/>
            <a:t>otevřenost manipulaci</a:t>
          </a:r>
          <a:endParaRPr lang="cs-CZ" sz="1800" b="1" dirty="0"/>
        </a:p>
      </dgm:t>
    </dgm:pt>
    <dgm:pt modelId="{1FEA69D2-A2DA-4569-B70B-FB5D6AF78EFB}" type="parTrans" cxnId="{9C3A855B-73A9-40CE-93E3-2E646FC905E8}">
      <dgm:prSet/>
      <dgm:spPr/>
      <dgm:t>
        <a:bodyPr/>
        <a:lstStyle/>
        <a:p>
          <a:endParaRPr lang="cs-CZ"/>
        </a:p>
      </dgm:t>
    </dgm:pt>
    <dgm:pt modelId="{88215355-4EF4-4ED8-8B53-7E645B52CD2D}" type="sibTrans" cxnId="{9C3A855B-73A9-40CE-93E3-2E646FC905E8}">
      <dgm:prSet/>
      <dgm:spPr/>
      <dgm:t>
        <a:bodyPr/>
        <a:lstStyle/>
        <a:p>
          <a:endParaRPr lang="cs-CZ"/>
        </a:p>
      </dgm:t>
    </dgm:pt>
    <dgm:pt modelId="{0C1B5F04-04AE-4044-B377-E561B36713DE}">
      <dgm:prSet phldrT="[Text]" custT="1"/>
      <dgm:spPr/>
      <dgm:t>
        <a:bodyPr/>
        <a:lstStyle/>
        <a:p>
          <a:pPr algn="just"/>
          <a:r>
            <a:rPr lang="cs-CZ" sz="1800" b="1" dirty="0" smtClean="0"/>
            <a:t>vytváření tzv. paralelních světů</a:t>
          </a:r>
          <a:endParaRPr lang="cs-CZ" sz="1800" b="1" dirty="0"/>
        </a:p>
      </dgm:t>
    </dgm:pt>
    <dgm:pt modelId="{469E0DE6-F415-4394-AD69-2DB16B508136}" type="parTrans" cxnId="{604CAFF7-3160-43D7-A54B-67329C3FA1DA}">
      <dgm:prSet/>
      <dgm:spPr/>
      <dgm:t>
        <a:bodyPr/>
        <a:lstStyle/>
        <a:p>
          <a:endParaRPr lang="cs-CZ"/>
        </a:p>
      </dgm:t>
    </dgm:pt>
    <dgm:pt modelId="{3472E450-009F-41C4-87C2-45BD498FC3F8}" type="sibTrans" cxnId="{604CAFF7-3160-43D7-A54B-67329C3FA1DA}">
      <dgm:prSet/>
      <dgm:spPr/>
      <dgm:t>
        <a:bodyPr/>
        <a:lstStyle/>
        <a:p>
          <a:endParaRPr lang="cs-CZ"/>
        </a:p>
      </dgm:t>
    </dgm:pt>
    <dgm:pt modelId="{218BFABD-8087-4CAE-85D6-6F0FEF3C4B70}">
      <dgm:prSet phldrT="[Text]" custT="1"/>
      <dgm:spPr/>
      <dgm:t>
        <a:bodyPr/>
        <a:lstStyle/>
        <a:p>
          <a:pPr algn="just"/>
          <a:r>
            <a:rPr lang="cs-CZ" sz="1800" b="1" dirty="0" smtClean="0"/>
            <a:t>nárůst kriminality </a:t>
          </a:r>
          <a:endParaRPr lang="cs-CZ" sz="1800" b="1" dirty="0"/>
        </a:p>
      </dgm:t>
    </dgm:pt>
    <dgm:pt modelId="{0C890743-EC20-4C99-99C7-187485F15D09}" type="parTrans" cxnId="{6D5FBCBE-B828-4DCE-8AF6-9939857C33B9}">
      <dgm:prSet/>
      <dgm:spPr/>
    </dgm:pt>
    <dgm:pt modelId="{B06B8EED-1597-493B-A740-3FD50DB78C55}" type="sibTrans" cxnId="{6D5FBCBE-B828-4DCE-8AF6-9939857C33B9}">
      <dgm:prSet/>
      <dgm:spPr/>
    </dgm:pt>
    <dgm:pt modelId="{D8023A4E-4F33-4C4D-8CB1-63887C2A7D74}" type="pres">
      <dgm:prSet presAssocID="{4BDCFD66-2858-42D4-AC0A-94A97C723C4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E5B3B7-11E2-4084-B82B-7AD2C351410F}" type="pres">
      <dgm:prSet presAssocID="{62948E53-0D22-4329-86F0-F32D67EED489}" presName="composite" presStyleCnt="0"/>
      <dgm:spPr/>
    </dgm:pt>
    <dgm:pt modelId="{0B323425-6AD9-4668-974F-D7458B0C7ACA}" type="pres">
      <dgm:prSet presAssocID="{62948E53-0D22-4329-86F0-F32D67EED489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74E243-B51D-4E54-9A66-AE6BD31C77FD}" type="pres">
      <dgm:prSet presAssocID="{62948E53-0D22-4329-86F0-F32D67EED489}" presName="descendantText" presStyleLbl="alignAcc1" presStyleIdx="0" presStyleCnt="1" custScaleY="17295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2E7623B-205F-4967-8A05-8300ECC3CA5F}" srcId="{62948E53-0D22-4329-86F0-F32D67EED489}" destId="{4CA7111E-A0E7-451F-960F-DF51DAAC2961}" srcOrd="4" destOrd="0" parTransId="{6FF75294-6CFE-440F-95D3-4EAD1963937A}" sibTransId="{C6E6FA6C-F635-4164-8192-43362D46761E}"/>
    <dgm:cxn modelId="{1BAEC303-CB37-4B4F-910D-633CEEB92758}" type="presOf" srcId="{0AD525CC-2873-4FF1-A526-EF544C1F2412}" destId="{F374E243-B51D-4E54-9A66-AE6BD31C77FD}" srcOrd="0" destOrd="1" presId="urn:microsoft.com/office/officeart/2005/8/layout/chevron2"/>
    <dgm:cxn modelId="{62C22151-2AAE-432E-BAAD-DAFF0646A06D}" type="presOf" srcId="{86BA2101-A143-4F21-9806-A4E6AE34D113}" destId="{F374E243-B51D-4E54-9A66-AE6BD31C77FD}" srcOrd="0" destOrd="7" presId="urn:microsoft.com/office/officeart/2005/8/layout/chevron2"/>
    <dgm:cxn modelId="{FF16A83B-7C6F-4E1B-A7F1-6C57E78A6C5C}" srcId="{62948E53-0D22-4329-86F0-F32D67EED489}" destId="{0AD525CC-2873-4FF1-A526-EF544C1F2412}" srcOrd="1" destOrd="0" parTransId="{0D869011-A5E2-497F-9DAC-9F276D585A1C}" sibTransId="{F2474542-07D9-4BC3-BB5E-CC13638CE71C}"/>
    <dgm:cxn modelId="{500FD13D-0ACD-4C83-BA98-D802BBB5B7B9}" type="presOf" srcId="{BB197C12-6E25-43E9-8730-2C3924601F01}" destId="{F374E243-B51D-4E54-9A66-AE6BD31C77FD}" srcOrd="0" destOrd="0" presId="urn:microsoft.com/office/officeart/2005/8/layout/chevron2"/>
    <dgm:cxn modelId="{EC4D4487-6408-44DD-919D-F2E0E5CC0CBF}" type="presOf" srcId="{62948E53-0D22-4329-86F0-F32D67EED489}" destId="{0B323425-6AD9-4668-974F-D7458B0C7ACA}" srcOrd="0" destOrd="0" presId="urn:microsoft.com/office/officeart/2005/8/layout/chevron2"/>
    <dgm:cxn modelId="{5D5B2E09-8F29-4197-AADA-A7AC40775A7E}" type="presOf" srcId="{DF9AE799-13E6-4A24-8B23-3B91D7AEE1F5}" destId="{F374E243-B51D-4E54-9A66-AE6BD31C77FD}" srcOrd="0" destOrd="8" presId="urn:microsoft.com/office/officeart/2005/8/layout/chevron2"/>
    <dgm:cxn modelId="{6D5FBCBE-B828-4DCE-8AF6-9939857C33B9}" srcId="{62948E53-0D22-4329-86F0-F32D67EED489}" destId="{218BFABD-8087-4CAE-85D6-6F0FEF3C4B70}" srcOrd="9" destOrd="0" parTransId="{0C890743-EC20-4C99-99C7-187485F15D09}" sibTransId="{B06B8EED-1597-493B-A740-3FD50DB78C55}"/>
    <dgm:cxn modelId="{9C3A855B-73A9-40CE-93E3-2E646FC905E8}" srcId="{62948E53-0D22-4329-86F0-F32D67EED489}" destId="{DF9AE799-13E6-4A24-8B23-3B91D7AEE1F5}" srcOrd="8" destOrd="0" parTransId="{1FEA69D2-A2DA-4569-B70B-FB5D6AF78EFB}" sibTransId="{88215355-4EF4-4ED8-8B53-7E645B52CD2D}"/>
    <dgm:cxn modelId="{AACB1FC3-B966-489A-86FB-1A1DA135F19D}" type="presOf" srcId="{4CA7111E-A0E7-451F-960F-DF51DAAC2961}" destId="{F374E243-B51D-4E54-9A66-AE6BD31C77FD}" srcOrd="0" destOrd="4" presId="urn:microsoft.com/office/officeart/2005/8/layout/chevron2"/>
    <dgm:cxn modelId="{6A5240E9-26F5-439C-9510-04BA5B0879B3}" srcId="{62948E53-0D22-4329-86F0-F32D67EED489}" destId="{D2F98903-7265-4132-B71B-DA379AA9C7D4}" srcOrd="10" destOrd="0" parTransId="{6FA8F7BD-39E4-4AC4-B3F2-7C4ACCE5ECC5}" sibTransId="{55CACFF8-EE2B-44BE-8D79-112E6391199F}"/>
    <dgm:cxn modelId="{BF0A2144-A0B3-43C0-A751-F48564069C8E}" type="presOf" srcId="{4BDCFD66-2858-42D4-AC0A-94A97C723C4D}" destId="{D8023A4E-4F33-4C4D-8CB1-63887C2A7D74}" srcOrd="0" destOrd="0" presId="urn:microsoft.com/office/officeart/2005/8/layout/chevron2"/>
    <dgm:cxn modelId="{4524595C-A149-4E49-AE11-CBBEFC3C339F}" type="presOf" srcId="{FCF986D7-3298-4694-ACDA-36D522C42DBC}" destId="{F374E243-B51D-4E54-9A66-AE6BD31C77FD}" srcOrd="0" destOrd="5" presId="urn:microsoft.com/office/officeart/2005/8/layout/chevron2"/>
    <dgm:cxn modelId="{87E601E6-E784-4C68-8CE8-41B73D4B9EC6}" type="presOf" srcId="{D2F98903-7265-4132-B71B-DA379AA9C7D4}" destId="{F374E243-B51D-4E54-9A66-AE6BD31C77FD}" srcOrd="0" destOrd="10" presId="urn:microsoft.com/office/officeart/2005/8/layout/chevron2"/>
    <dgm:cxn modelId="{324C7134-B928-4606-ACA8-8C2E0C1E8967}" srcId="{62948E53-0D22-4329-86F0-F32D67EED489}" destId="{FCF986D7-3298-4694-ACDA-36D522C42DBC}" srcOrd="5" destOrd="0" parTransId="{8799D843-DA94-4506-ADA9-860104CFFC72}" sibTransId="{F3517426-F3C5-4C31-A2DF-DB3FC246CEE7}"/>
    <dgm:cxn modelId="{604CAFF7-3160-43D7-A54B-67329C3FA1DA}" srcId="{62948E53-0D22-4329-86F0-F32D67EED489}" destId="{0C1B5F04-04AE-4044-B377-E561B36713DE}" srcOrd="3" destOrd="0" parTransId="{469E0DE6-F415-4394-AD69-2DB16B508136}" sibTransId="{3472E450-009F-41C4-87C2-45BD498FC3F8}"/>
    <dgm:cxn modelId="{0C497117-1694-4DEE-86A1-AB4701975388}" type="presOf" srcId="{0C1B5F04-04AE-4044-B377-E561B36713DE}" destId="{F374E243-B51D-4E54-9A66-AE6BD31C77FD}" srcOrd="0" destOrd="3" presId="urn:microsoft.com/office/officeart/2005/8/layout/chevron2"/>
    <dgm:cxn modelId="{2525FE5B-B584-4D2B-B139-D8B3E82CE979}" srcId="{62948E53-0D22-4329-86F0-F32D67EED489}" destId="{BB197C12-6E25-43E9-8730-2C3924601F01}" srcOrd="0" destOrd="0" parTransId="{EA71C399-E8EA-4044-89FF-0A21E4416F27}" sibTransId="{B8C11E08-8B56-406F-8A07-CE274A139DA1}"/>
    <dgm:cxn modelId="{7BAFCD81-C26B-4D7A-BD1B-583E5E52CD4D}" srcId="{62948E53-0D22-4329-86F0-F32D67EED489}" destId="{4B75D1E3-9932-420F-ADE2-30A0EA7C68EB}" srcOrd="11" destOrd="0" parTransId="{9F2E923C-21C0-42FE-911F-5F7A10B06337}" sibTransId="{63B6EF88-1FD4-47D8-AF8B-6C390F6DC2EF}"/>
    <dgm:cxn modelId="{E572F057-6F75-4657-B5C7-727F37A47028}" type="presOf" srcId="{4B75D1E3-9932-420F-ADE2-30A0EA7C68EB}" destId="{F374E243-B51D-4E54-9A66-AE6BD31C77FD}" srcOrd="0" destOrd="11" presId="urn:microsoft.com/office/officeart/2005/8/layout/chevron2"/>
    <dgm:cxn modelId="{C3007A24-E6F7-48F3-AF6C-0A1C198FC5C6}" type="presOf" srcId="{218BFABD-8087-4CAE-85D6-6F0FEF3C4B70}" destId="{F374E243-B51D-4E54-9A66-AE6BD31C77FD}" srcOrd="0" destOrd="9" presId="urn:microsoft.com/office/officeart/2005/8/layout/chevron2"/>
    <dgm:cxn modelId="{6BFBB629-3465-48D6-8C60-6FE9AF85E28D}" srcId="{62948E53-0D22-4329-86F0-F32D67EED489}" destId="{C973D60B-A67C-497F-A03D-6BAE2D2C8D25}" srcOrd="6" destOrd="0" parTransId="{273DFEFA-ADA3-4833-9B84-AFDAFE652A40}" sibTransId="{28C45A4D-B59D-4A7A-9D5B-59B3B376BF14}"/>
    <dgm:cxn modelId="{E0A08527-9888-47A4-A636-8E8AC4CBCD27}" type="presOf" srcId="{C973D60B-A67C-497F-A03D-6BAE2D2C8D25}" destId="{F374E243-B51D-4E54-9A66-AE6BD31C77FD}" srcOrd="0" destOrd="6" presId="urn:microsoft.com/office/officeart/2005/8/layout/chevron2"/>
    <dgm:cxn modelId="{A5EFAE41-00E4-45FD-8E37-0D56AFE03A68}" srcId="{4BDCFD66-2858-42D4-AC0A-94A97C723C4D}" destId="{62948E53-0D22-4329-86F0-F32D67EED489}" srcOrd="0" destOrd="0" parTransId="{03B834EB-4C5A-4462-8CE2-8FDDB2A2DD08}" sibTransId="{D1A0B494-A1E2-41C1-8B40-FFB3BC1DEFFB}"/>
    <dgm:cxn modelId="{3062ECF8-9140-42D9-B362-4C0B77844A60}" srcId="{62948E53-0D22-4329-86F0-F32D67EED489}" destId="{86BA2101-A143-4F21-9806-A4E6AE34D113}" srcOrd="7" destOrd="0" parTransId="{18F697EE-36EB-4A17-A6E7-B6FFAD63898B}" sibTransId="{F7DC1FBE-2056-41A4-ABB5-003FC4DB867D}"/>
    <dgm:cxn modelId="{9F2F75C7-51C3-4541-B15E-F40358A792A6}" type="presOf" srcId="{7B7F8038-5BCB-457D-A7A4-519ABDCCDABF}" destId="{F374E243-B51D-4E54-9A66-AE6BD31C77FD}" srcOrd="0" destOrd="2" presId="urn:microsoft.com/office/officeart/2005/8/layout/chevron2"/>
    <dgm:cxn modelId="{81BAC0F1-A3BC-4816-9CDC-E9DF4D590056}" srcId="{62948E53-0D22-4329-86F0-F32D67EED489}" destId="{7B7F8038-5BCB-457D-A7A4-519ABDCCDABF}" srcOrd="2" destOrd="0" parTransId="{D6385FFB-2660-4B87-BC1B-1D3D03EF43A3}" sibTransId="{7BE0CF88-281E-4735-B4D7-A7809386DB67}"/>
    <dgm:cxn modelId="{5CFFE869-A404-42DD-B8B2-8D88F7485D88}" type="presParOf" srcId="{D8023A4E-4F33-4C4D-8CB1-63887C2A7D74}" destId="{54E5B3B7-11E2-4084-B82B-7AD2C351410F}" srcOrd="0" destOrd="0" presId="urn:microsoft.com/office/officeart/2005/8/layout/chevron2"/>
    <dgm:cxn modelId="{27895C54-F0A5-47EF-B54A-F6960418277B}" type="presParOf" srcId="{54E5B3B7-11E2-4084-B82B-7AD2C351410F}" destId="{0B323425-6AD9-4668-974F-D7458B0C7ACA}" srcOrd="0" destOrd="0" presId="urn:microsoft.com/office/officeart/2005/8/layout/chevron2"/>
    <dgm:cxn modelId="{165F8FBD-E637-43E1-805C-442D7D45D127}" type="presParOf" srcId="{54E5B3B7-11E2-4084-B82B-7AD2C351410F}" destId="{F374E243-B51D-4E54-9A66-AE6BD31C77F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032BF51-483B-4C30-B46A-27A1AEA697EC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469570D-01C9-4373-8038-06CCCAEB718F}">
      <dgm:prSet phldrT="[Text]"/>
      <dgm:spPr/>
      <dgm:t>
        <a:bodyPr/>
        <a:lstStyle/>
        <a:p>
          <a:r>
            <a:rPr lang="cs-CZ" dirty="0" smtClean="0"/>
            <a:t>Sociální konflikty</a:t>
          </a:r>
          <a:endParaRPr lang="cs-CZ" dirty="0"/>
        </a:p>
      </dgm:t>
    </dgm:pt>
    <dgm:pt modelId="{4D917AE0-50ED-44BB-B781-9DFE5EB0B7D4}" type="parTrans" cxnId="{03D80019-3FDE-4217-BF4B-5C0C3F26FB7E}">
      <dgm:prSet/>
      <dgm:spPr/>
      <dgm:t>
        <a:bodyPr/>
        <a:lstStyle/>
        <a:p>
          <a:endParaRPr lang="cs-CZ"/>
        </a:p>
      </dgm:t>
    </dgm:pt>
    <dgm:pt modelId="{8B9B195A-3E05-47FB-8A5A-D84B44A1F888}" type="sibTrans" cxnId="{03D80019-3FDE-4217-BF4B-5C0C3F26FB7E}">
      <dgm:prSet/>
      <dgm:spPr/>
      <dgm:t>
        <a:bodyPr/>
        <a:lstStyle/>
        <a:p>
          <a:endParaRPr lang="cs-CZ"/>
        </a:p>
      </dgm:t>
    </dgm:pt>
    <dgm:pt modelId="{18BFB8DE-1D30-44C8-9E65-8FAA8D081360}">
      <dgm:prSet phldrT="[Text]"/>
      <dgm:spPr/>
      <dgm:t>
        <a:bodyPr/>
        <a:lstStyle/>
        <a:p>
          <a:r>
            <a:rPr lang="cs-CZ" dirty="0" smtClean="0"/>
            <a:t>limity ochoty majority přijímat </a:t>
          </a:r>
          <a:endParaRPr lang="cs-CZ" dirty="0"/>
        </a:p>
      </dgm:t>
    </dgm:pt>
    <dgm:pt modelId="{8323D2B6-D2A4-461B-8381-DD27B8CCEF7C}" type="parTrans" cxnId="{34C93BDE-9DB1-4513-9186-A1A262C5CBC8}">
      <dgm:prSet/>
      <dgm:spPr/>
      <dgm:t>
        <a:bodyPr/>
        <a:lstStyle/>
        <a:p>
          <a:endParaRPr lang="cs-CZ"/>
        </a:p>
      </dgm:t>
    </dgm:pt>
    <dgm:pt modelId="{AA9B8479-5462-473D-95D5-4EB50BEDA7C4}" type="sibTrans" cxnId="{34C93BDE-9DB1-4513-9186-A1A262C5CBC8}">
      <dgm:prSet/>
      <dgm:spPr/>
      <dgm:t>
        <a:bodyPr/>
        <a:lstStyle/>
        <a:p>
          <a:endParaRPr lang="cs-CZ"/>
        </a:p>
      </dgm:t>
    </dgm:pt>
    <dgm:pt modelId="{54B3E075-CCB1-483E-9798-CA7A150E2461}">
      <dgm:prSet phldrT="[Text]"/>
      <dgm:spPr/>
      <dgm:t>
        <a:bodyPr/>
        <a:lstStyle/>
        <a:p>
          <a:r>
            <a:rPr lang="cs-CZ" dirty="0" smtClean="0"/>
            <a:t>ztráta zájmu/potřeby minorit stát se součástí</a:t>
          </a:r>
          <a:endParaRPr lang="cs-CZ" dirty="0"/>
        </a:p>
      </dgm:t>
    </dgm:pt>
    <dgm:pt modelId="{2A3F7976-0BCC-4839-94C8-BC379B15620B}" type="parTrans" cxnId="{76C16680-B0FE-4BA4-9D27-0D1D981CE9B7}">
      <dgm:prSet/>
      <dgm:spPr/>
      <dgm:t>
        <a:bodyPr/>
        <a:lstStyle/>
        <a:p>
          <a:endParaRPr lang="cs-CZ"/>
        </a:p>
      </dgm:t>
    </dgm:pt>
    <dgm:pt modelId="{23DDDC73-B12D-4563-807B-A583646337BA}" type="sibTrans" cxnId="{76C16680-B0FE-4BA4-9D27-0D1D981CE9B7}">
      <dgm:prSet/>
      <dgm:spPr/>
      <dgm:t>
        <a:bodyPr/>
        <a:lstStyle/>
        <a:p>
          <a:endParaRPr lang="cs-CZ"/>
        </a:p>
      </dgm:t>
    </dgm:pt>
    <dgm:pt modelId="{9540A66A-4D58-4929-915D-E2B5921DF99C}">
      <dgm:prSet phldrT="[Text]"/>
      <dgm:spPr/>
      <dgm:t>
        <a:bodyPr/>
        <a:lstStyle/>
        <a:p>
          <a:r>
            <a:rPr lang="cs-CZ" dirty="0" smtClean="0"/>
            <a:t>vliv situace v zemi původu a v okolních zemích</a:t>
          </a:r>
          <a:endParaRPr lang="cs-CZ" dirty="0"/>
        </a:p>
      </dgm:t>
    </dgm:pt>
    <dgm:pt modelId="{0F0879B1-FD7E-45C6-8A20-88310B0F9C88}" type="parTrans" cxnId="{94EA37CD-90A5-4B6B-B631-C6649F2BF1D7}">
      <dgm:prSet/>
      <dgm:spPr/>
      <dgm:t>
        <a:bodyPr/>
        <a:lstStyle/>
        <a:p>
          <a:endParaRPr lang="cs-CZ"/>
        </a:p>
      </dgm:t>
    </dgm:pt>
    <dgm:pt modelId="{156D4E24-AA1B-429B-954E-65CB27CC67D4}" type="sibTrans" cxnId="{94EA37CD-90A5-4B6B-B631-C6649F2BF1D7}">
      <dgm:prSet/>
      <dgm:spPr/>
      <dgm:t>
        <a:bodyPr/>
        <a:lstStyle/>
        <a:p>
          <a:endParaRPr lang="cs-CZ"/>
        </a:p>
      </dgm:t>
    </dgm:pt>
    <dgm:pt modelId="{2E47CAE4-1104-41DB-AE37-443B93A58CA7}" type="pres">
      <dgm:prSet presAssocID="{D032BF51-483B-4C30-B46A-27A1AEA697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604AEC8-777D-4383-A78D-7B3FF7307A73}" type="pres">
      <dgm:prSet presAssocID="{5469570D-01C9-4373-8038-06CCCAEB718F}" presName="root1" presStyleCnt="0"/>
      <dgm:spPr/>
    </dgm:pt>
    <dgm:pt modelId="{9F07C368-6D84-4032-B214-FE1C4F59A182}" type="pres">
      <dgm:prSet presAssocID="{5469570D-01C9-4373-8038-06CCCAEB718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4EFE78F-2EC1-46D1-B099-ECFB51A84654}" type="pres">
      <dgm:prSet presAssocID="{5469570D-01C9-4373-8038-06CCCAEB718F}" presName="level2hierChild" presStyleCnt="0"/>
      <dgm:spPr/>
    </dgm:pt>
    <dgm:pt modelId="{C3CEC884-6161-4908-ACB2-6CF7FD255E08}" type="pres">
      <dgm:prSet presAssocID="{8323D2B6-D2A4-461B-8381-DD27B8CCEF7C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66544B7D-7C2E-451C-93B2-13BCBEA1A1F9}" type="pres">
      <dgm:prSet presAssocID="{8323D2B6-D2A4-461B-8381-DD27B8CCEF7C}" presName="connTx" presStyleLbl="parChTrans1D2" presStyleIdx="0" presStyleCnt="3"/>
      <dgm:spPr/>
      <dgm:t>
        <a:bodyPr/>
        <a:lstStyle/>
        <a:p>
          <a:endParaRPr lang="cs-CZ"/>
        </a:p>
      </dgm:t>
    </dgm:pt>
    <dgm:pt modelId="{ABC12969-D9A6-433C-91CE-7A8177C9F858}" type="pres">
      <dgm:prSet presAssocID="{18BFB8DE-1D30-44C8-9E65-8FAA8D081360}" presName="root2" presStyleCnt="0"/>
      <dgm:spPr/>
    </dgm:pt>
    <dgm:pt modelId="{73914E7A-F864-42FE-97C7-9EB1D2472209}" type="pres">
      <dgm:prSet presAssocID="{18BFB8DE-1D30-44C8-9E65-8FAA8D08136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B5F429B-92B4-445F-A268-463FBA38F4C1}" type="pres">
      <dgm:prSet presAssocID="{18BFB8DE-1D30-44C8-9E65-8FAA8D081360}" presName="level3hierChild" presStyleCnt="0"/>
      <dgm:spPr/>
    </dgm:pt>
    <dgm:pt modelId="{2E59A170-FF8F-4FFE-B8AF-38429712C549}" type="pres">
      <dgm:prSet presAssocID="{2A3F7976-0BCC-4839-94C8-BC379B15620B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C04EA2D7-AC72-481A-AA8F-07997CA8ECDC}" type="pres">
      <dgm:prSet presAssocID="{2A3F7976-0BCC-4839-94C8-BC379B15620B}" presName="connTx" presStyleLbl="parChTrans1D2" presStyleIdx="1" presStyleCnt="3"/>
      <dgm:spPr/>
      <dgm:t>
        <a:bodyPr/>
        <a:lstStyle/>
        <a:p>
          <a:endParaRPr lang="cs-CZ"/>
        </a:p>
      </dgm:t>
    </dgm:pt>
    <dgm:pt modelId="{4095310F-290D-40FE-B52B-13FB450927ED}" type="pres">
      <dgm:prSet presAssocID="{54B3E075-CCB1-483E-9798-CA7A150E2461}" presName="root2" presStyleCnt="0"/>
      <dgm:spPr/>
    </dgm:pt>
    <dgm:pt modelId="{108204F3-EEBA-4F9F-B297-E347E8F15EBE}" type="pres">
      <dgm:prSet presAssocID="{54B3E075-CCB1-483E-9798-CA7A150E2461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7BB5C5-E007-4DD4-9A95-F33AE93AFF04}" type="pres">
      <dgm:prSet presAssocID="{54B3E075-CCB1-483E-9798-CA7A150E2461}" presName="level3hierChild" presStyleCnt="0"/>
      <dgm:spPr/>
    </dgm:pt>
    <dgm:pt modelId="{4F4D5631-3FEB-41AA-A65E-2AC5B56AA0EE}" type="pres">
      <dgm:prSet presAssocID="{0F0879B1-FD7E-45C6-8A20-88310B0F9C88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8445D04D-5534-489C-ACD4-C6CAC630AD8B}" type="pres">
      <dgm:prSet presAssocID="{0F0879B1-FD7E-45C6-8A20-88310B0F9C88}" presName="connTx" presStyleLbl="parChTrans1D2" presStyleIdx="2" presStyleCnt="3"/>
      <dgm:spPr/>
      <dgm:t>
        <a:bodyPr/>
        <a:lstStyle/>
        <a:p>
          <a:endParaRPr lang="cs-CZ"/>
        </a:p>
      </dgm:t>
    </dgm:pt>
    <dgm:pt modelId="{FB869DD0-8548-4C65-BD95-94A863F2A181}" type="pres">
      <dgm:prSet presAssocID="{9540A66A-4D58-4929-915D-E2B5921DF99C}" presName="root2" presStyleCnt="0"/>
      <dgm:spPr/>
    </dgm:pt>
    <dgm:pt modelId="{A69AB4AD-F31A-4B2E-B3C8-08C4D3329CD1}" type="pres">
      <dgm:prSet presAssocID="{9540A66A-4D58-4929-915D-E2B5921DF99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164C2F-2C4D-4863-898F-7E531719A93C}" type="pres">
      <dgm:prSet presAssocID="{9540A66A-4D58-4929-915D-E2B5921DF99C}" presName="level3hierChild" presStyleCnt="0"/>
      <dgm:spPr/>
    </dgm:pt>
  </dgm:ptLst>
  <dgm:cxnLst>
    <dgm:cxn modelId="{1CB59C1D-37C8-49E1-8492-AD3AD2A0A008}" type="presOf" srcId="{8323D2B6-D2A4-461B-8381-DD27B8CCEF7C}" destId="{66544B7D-7C2E-451C-93B2-13BCBEA1A1F9}" srcOrd="1" destOrd="0" presId="urn:microsoft.com/office/officeart/2008/layout/HorizontalMultiLevelHierarchy"/>
    <dgm:cxn modelId="{70E01A8E-580C-412D-9114-ABD4C7B7FCAA}" type="presOf" srcId="{2A3F7976-0BCC-4839-94C8-BC379B15620B}" destId="{C04EA2D7-AC72-481A-AA8F-07997CA8ECDC}" srcOrd="1" destOrd="0" presId="urn:microsoft.com/office/officeart/2008/layout/HorizontalMultiLevelHierarchy"/>
    <dgm:cxn modelId="{03D80019-3FDE-4217-BF4B-5C0C3F26FB7E}" srcId="{D032BF51-483B-4C30-B46A-27A1AEA697EC}" destId="{5469570D-01C9-4373-8038-06CCCAEB718F}" srcOrd="0" destOrd="0" parTransId="{4D917AE0-50ED-44BB-B781-9DFE5EB0B7D4}" sibTransId="{8B9B195A-3E05-47FB-8A5A-D84B44A1F888}"/>
    <dgm:cxn modelId="{447B67B2-3F0F-46A6-8102-C5B0830D6289}" type="presOf" srcId="{2A3F7976-0BCC-4839-94C8-BC379B15620B}" destId="{2E59A170-FF8F-4FFE-B8AF-38429712C549}" srcOrd="0" destOrd="0" presId="urn:microsoft.com/office/officeart/2008/layout/HorizontalMultiLevelHierarchy"/>
    <dgm:cxn modelId="{76C16680-B0FE-4BA4-9D27-0D1D981CE9B7}" srcId="{5469570D-01C9-4373-8038-06CCCAEB718F}" destId="{54B3E075-CCB1-483E-9798-CA7A150E2461}" srcOrd="1" destOrd="0" parTransId="{2A3F7976-0BCC-4839-94C8-BC379B15620B}" sibTransId="{23DDDC73-B12D-4563-807B-A583646337BA}"/>
    <dgm:cxn modelId="{2D4E459B-20AF-4B0F-BC8A-063B2E5D0529}" type="presOf" srcId="{54B3E075-CCB1-483E-9798-CA7A150E2461}" destId="{108204F3-EEBA-4F9F-B297-E347E8F15EBE}" srcOrd="0" destOrd="0" presId="urn:microsoft.com/office/officeart/2008/layout/HorizontalMultiLevelHierarchy"/>
    <dgm:cxn modelId="{94EA37CD-90A5-4B6B-B631-C6649F2BF1D7}" srcId="{5469570D-01C9-4373-8038-06CCCAEB718F}" destId="{9540A66A-4D58-4929-915D-E2B5921DF99C}" srcOrd="2" destOrd="0" parTransId="{0F0879B1-FD7E-45C6-8A20-88310B0F9C88}" sibTransId="{156D4E24-AA1B-429B-954E-65CB27CC67D4}"/>
    <dgm:cxn modelId="{F0CAB7A4-2D14-4A3F-A088-34F44824702A}" type="presOf" srcId="{5469570D-01C9-4373-8038-06CCCAEB718F}" destId="{9F07C368-6D84-4032-B214-FE1C4F59A182}" srcOrd="0" destOrd="0" presId="urn:microsoft.com/office/officeart/2008/layout/HorizontalMultiLevelHierarchy"/>
    <dgm:cxn modelId="{34C93BDE-9DB1-4513-9186-A1A262C5CBC8}" srcId="{5469570D-01C9-4373-8038-06CCCAEB718F}" destId="{18BFB8DE-1D30-44C8-9E65-8FAA8D081360}" srcOrd="0" destOrd="0" parTransId="{8323D2B6-D2A4-461B-8381-DD27B8CCEF7C}" sibTransId="{AA9B8479-5462-473D-95D5-4EB50BEDA7C4}"/>
    <dgm:cxn modelId="{EBA08392-823A-466C-96C8-1786E6E232DC}" type="presOf" srcId="{18BFB8DE-1D30-44C8-9E65-8FAA8D081360}" destId="{73914E7A-F864-42FE-97C7-9EB1D2472209}" srcOrd="0" destOrd="0" presId="urn:microsoft.com/office/officeart/2008/layout/HorizontalMultiLevelHierarchy"/>
    <dgm:cxn modelId="{E2D42194-4BFE-4488-9355-C29273DD9C13}" type="presOf" srcId="{0F0879B1-FD7E-45C6-8A20-88310B0F9C88}" destId="{4F4D5631-3FEB-41AA-A65E-2AC5B56AA0EE}" srcOrd="0" destOrd="0" presId="urn:microsoft.com/office/officeart/2008/layout/HorizontalMultiLevelHierarchy"/>
    <dgm:cxn modelId="{1B4F68B7-525A-42BF-B905-4132CA92B412}" type="presOf" srcId="{9540A66A-4D58-4929-915D-E2B5921DF99C}" destId="{A69AB4AD-F31A-4B2E-B3C8-08C4D3329CD1}" srcOrd="0" destOrd="0" presId="urn:microsoft.com/office/officeart/2008/layout/HorizontalMultiLevelHierarchy"/>
    <dgm:cxn modelId="{B0FE9B59-EE75-49A0-96F5-86CEEFF3F74E}" type="presOf" srcId="{0F0879B1-FD7E-45C6-8A20-88310B0F9C88}" destId="{8445D04D-5534-489C-ACD4-C6CAC630AD8B}" srcOrd="1" destOrd="0" presId="urn:microsoft.com/office/officeart/2008/layout/HorizontalMultiLevelHierarchy"/>
    <dgm:cxn modelId="{E179EDBE-9D98-4ED0-8031-18E8481882B7}" type="presOf" srcId="{D032BF51-483B-4C30-B46A-27A1AEA697EC}" destId="{2E47CAE4-1104-41DB-AE37-443B93A58CA7}" srcOrd="0" destOrd="0" presId="urn:microsoft.com/office/officeart/2008/layout/HorizontalMultiLevelHierarchy"/>
    <dgm:cxn modelId="{8EE33F58-339D-49FD-A068-39C9B860267F}" type="presOf" srcId="{8323D2B6-D2A4-461B-8381-DD27B8CCEF7C}" destId="{C3CEC884-6161-4908-ACB2-6CF7FD255E08}" srcOrd="0" destOrd="0" presId="urn:microsoft.com/office/officeart/2008/layout/HorizontalMultiLevelHierarchy"/>
    <dgm:cxn modelId="{053D0466-C175-4467-AEA3-9E9EF9499807}" type="presParOf" srcId="{2E47CAE4-1104-41DB-AE37-443B93A58CA7}" destId="{5604AEC8-777D-4383-A78D-7B3FF7307A73}" srcOrd="0" destOrd="0" presId="urn:microsoft.com/office/officeart/2008/layout/HorizontalMultiLevelHierarchy"/>
    <dgm:cxn modelId="{95AEF5F8-D286-45F0-9E20-316106609972}" type="presParOf" srcId="{5604AEC8-777D-4383-A78D-7B3FF7307A73}" destId="{9F07C368-6D84-4032-B214-FE1C4F59A182}" srcOrd="0" destOrd="0" presId="urn:microsoft.com/office/officeart/2008/layout/HorizontalMultiLevelHierarchy"/>
    <dgm:cxn modelId="{7B9FCCB0-2B4D-4D01-A3A8-3908F05AFC42}" type="presParOf" srcId="{5604AEC8-777D-4383-A78D-7B3FF7307A73}" destId="{64EFE78F-2EC1-46D1-B099-ECFB51A84654}" srcOrd="1" destOrd="0" presId="urn:microsoft.com/office/officeart/2008/layout/HorizontalMultiLevelHierarchy"/>
    <dgm:cxn modelId="{83FA229C-0E4A-4CB5-84D0-F8DA800E7DB6}" type="presParOf" srcId="{64EFE78F-2EC1-46D1-B099-ECFB51A84654}" destId="{C3CEC884-6161-4908-ACB2-6CF7FD255E08}" srcOrd="0" destOrd="0" presId="urn:microsoft.com/office/officeart/2008/layout/HorizontalMultiLevelHierarchy"/>
    <dgm:cxn modelId="{266B7803-7F30-46F4-9719-7DD831F01A9C}" type="presParOf" srcId="{C3CEC884-6161-4908-ACB2-6CF7FD255E08}" destId="{66544B7D-7C2E-451C-93B2-13BCBEA1A1F9}" srcOrd="0" destOrd="0" presId="urn:microsoft.com/office/officeart/2008/layout/HorizontalMultiLevelHierarchy"/>
    <dgm:cxn modelId="{8C2D2ED9-4BCF-44D6-9F33-C9A94A2844D2}" type="presParOf" srcId="{64EFE78F-2EC1-46D1-B099-ECFB51A84654}" destId="{ABC12969-D9A6-433C-91CE-7A8177C9F858}" srcOrd="1" destOrd="0" presId="urn:microsoft.com/office/officeart/2008/layout/HorizontalMultiLevelHierarchy"/>
    <dgm:cxn modelId="{AD3C777E-8EA7-418D-84D7-9B4E25A15BD2}" type="presParOf" srcId="{ABC12969-D9A6-433C-91CE-7A8177C9F858}" destId="{73914E7A-F864-42FE-97C7-9EB1D2472209}" srcOrd="0" destOrd="0" presId="urn:microsoft.com/office/officeart/2008/layout/HorizontalMultiLevelHierarchy"/>
    <dgm:cxn modelId="{811A50B8-2BE1-418F-878C-161BAB96E9D8}" type="presParOf" srcId="{ABC12969-D9A6-433C-91CE-7A8177C9F858}" destId="{2B5F429B-92B4-445F-A268-463FBA38F4C1}" srcOrd="1" destOrd="0" presId="urn:microsoft.com/office/officeart/2008/layout/HorizontalMultiLevelHierarchy"/>
    <dgm:cxn modelId="{407B0691-5C76-412E-911A-8A3A87666312}" type="presParOf" srcId="{64EFE78F-2EC1-46D1-B099-ECFB51A84654}" destId="{2E59A170-FF8F-4FFE-B8AF-38429712C549}" srcOrd="2" destOrd="0" presId="urn:microsoft.com/office/officeart/2008/layout/HorizontalMultiLevelHierarchy"/>
    <dgm:cxn modelId="{72250E92-4B70-4F2B-BE0F-D54F31DCA345}" type="presParOf" srcId="{2E59A170-FF8F-4FFE-B8AF-38429712C549}" destId="{C04EA2D7-AC72-481A-AA8F-07997CA8ECDC}" srcOrd="0" destOrd="0" presId="urn:microsoft.com/office/officeart/2008/layout/HorizontalMultiLevelHierarchy"/>
    <dgm:cxn modelId="{7C510F4A-D340-445D-8144-64D1D3C8F32F}" type="presParOf" srcId="{64EFE78F-2EC1-46D1-B099-ECFB51A84654}" destId="{4095310F-290D-40FE-B52B-13FB450927ED}" srcOrd="3" destOrd="0" presId="urn:microsoft.com/office/officeart/2008/layout/HorizontalMultiLevelHierarchy"/>
    <dgm:cxn modelId="{986BDF84-2EB9-4D91-9F78-0BCC6104A5E0}" type="presParOf" srcId="{4095310F-290D-40FE-B52B-13FB450927ED}" destId="{108204F3-EEBA-4F9F-B297-E347E8F15EBE}" srcOrd="0" destOrd="0" presId="urn:microsoft.com/office/officeart/2008/layout/HorizontalMultiLevelHierarchy"/>
    <dgm:cxn modelId="{AC00C437-7F37-4A3F-B0AF-D01204B1F999}" type="presParOf" srcId="{4095310F-290D-40FE-B52B-13FB450927ED}" destId="{197BB5C5-E007-4DD4-9A95-F33AE93AFF04}" srcOrd="1" destOrd="0" presId="urn:microsoft.com/office/officeart/2008/layout/HorizontalMultiLevelHierarchy"/>
    <dgm:cxn modelId="{2AA68E71-55BB-4043-B43F-6CF243830B81}" type="presParOf" srcId="{64EFE78F-2EC1-46D1-B099-ECFB51A84654}" destId="{4F4D5631-3FEB-41AA-A65E-2AC5B56AA0EE}" srcOrd="4" destOrd="0" presId="urn:microsoft.com/office/officeart/2008/layout/HorizontalMultiLevelHierarchy"/>
    <dgm:cxn modelId="{3C526A12-4CF3-4A22-8678-F622F3AD5DDA}" type="presParOf" srcId="{4F4D5631-3FEB-41AA-A65E-2AC5B56AA0EE}" destId="{8445D04D-5534-489C-ACD4-C6CAC630AD8B}" srcOrd="0" destOrd="0" presId="urn:microsoft.com/office/officeart/2008/layout/HorizontalMultiLevelHierarchy"/>
    <dgm:cxn modelId="{F5D0B23C-4A23-4D6B-96BF-1EC66569350A}" type="presParOf" srcId="{64EFE78F-2EC1-46D1-B099-ECFB51A84654}" destId="{FB869DD0-8548-4C65-BD95-94A863F2A181}" srcOrd="5" destOrd="0" presId="urn:microsoft.com/office/officeart/2008/layout/HorizontalMultiLevelHierarchy"/>
    <dgm:cxn modelId="{9DA2ADC8-B3C3-470D-A5A6-2A27AE030046}" type="presParOf" srcId="{FB869DD0-8548-4C65-BD95-94A863F2A181}" destId="{A69AB4AD-F31A-4B2E-B3C8-08C4D3329CD1}" srcOrd="0" destOrd="0" presId="urn:microsoft.com/office/officeart/2008/layout/HorizontalMultiLevelHierarchy"/>
    <dgm:cxn modelId="{16F6F951-03D1-4ED0-A13C-7B91C0D89DE2}" type="presParOf" srcId="{FB869DD0-8548-4C65-BD95-94A863F2A181}" destId="{5D164C2F-2C4D-4863-898F-7E531719A93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A0AFCA-E7DB-4AED-9967-C5C554F643F0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42E34C8-4C24-42D9-9B1F-4EBD42175828}">
      <dgm:prSet phldrT="[Text]"/>
      <dgm:spPr/>
      <dgm:t>
        <a:bodyPr/>
        <a:lstStyle/>
        <a:p>
          <a:r>
            <a:rPr lang="cs-CZ" b="1" dirty="0" smtClean="0"/>
            <a:t>příčiny sociálních konfliktů</a:t>
          </a:r>
          <a:endParaRPr lang="cs-CZ" b="1" dirty="0"/>
        </a:p>
      </dgm:t>
    </dgm:pt>
    <dgm:pt modelId="{84BC69AA-796F-4791-990F-C6C5988E140C}" type="parTrans" cxnId="{0608D815-93EC-47FF-B6EC-11F39038DFE4}">
      <dgm:prSet/>
      <dgm:spPr/>
      <dgm:t>
        <a:bodyPr/>
        <a:lstStyle/>
        <a:p>
          <a:endParaRPr lang="cs-CZ"/>
        </a:p>
      </dgm:t>
    </dgm:pt>
    <dgm:pt modelId="{3EFA8675-CF30-4250-9C55-5153BC5FEBB0}" type="sibTrans" cxnId="{0608D815-93EC-47FF-B6EC-11F39038DFE4}">
      <dgm:prSet/>
      <dgm:spPr/>
      <dgm:t>
        <a:bodyPr/>
        <a:lstStyle/>
        <a:p>
          <a:endParaRPr lang="cs-CZ"/>
        </a:p>
      </dgm:t>
    </dgm:pt>
    <dgm:pt modelId="{C54B24AB-C2D7-4A6F-B008-CB2CA10ED8C6}">
      <dgm:prSet phldrT="[Text]"/>
      <dgm:spPr/>
      <dgm:t>
        <a:bodyPr/>
        <a:lstStyle/>
        <a:p>
          <a:r>
            <a:rPr lang="cs-CZ" b="1" smtClean="0"/>
            <a:t>přispění k rozvoji společnosti</a:t>
          </a:r>
          <a:endParaRPr lang="cs-CZ" b="1" dirty="0"/>
        </a:p>
      </dgm:t>
    </dgm:pt>
    <dgm:pt modelId="{4F74727F-2663-4755-B16B-749C9D363E25}" type="parTrans" cxnId="{2B4E18E3-434A-471A-A7E3-1B380855F816}">
      <dgm:prSet/>
      <dgm:spPr/>
      <dgm:t>
        <a:bodyPr/>
        <a:lstStyle/>
        <a:p>
          <a:endParaRPr lang="cs-CZ"/>
        </a:p>
      </dgm:t>
    </dgm:pt>
    <dgm:pt modelId="{C9B62D24-5847-4ADC-A114-EB5EE38C7812}" type="sibTrans" cxnId="{2B4E18E3-434A-471A-A7E3-1B380855F816}">
      <dgm:prSet/>
      <dgm:spPr/>
      <dgm:t>
        <a:bodyPr/>
        <a:lstStyle/>
        <a:p>
          <a:endParaRPr lang="cs-CZ"/>
        </a:p>
      </dgm:t>
    </dgm:pt>
    <dgm:pt modelId="{69B0DAE3-D31A-409B-934C-0D2AEC5F5BD7}" type="pres">
      <dgm:prSet presAssocID="{24A0AFCA-E7DB-4AED-9967-C5C554F643F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A8DB348-72FF-4912-8362-96339038D4CE}" type="pres">
      <dgm:prSet presAssocID="{24A0AFCA-E7DB-4AED-9967-C5C554F643F0}" presName="ribbon" presStyleLbl="node1" presStyleIdx="0" presStyleCnt="1"/>
      <dgm:spPr/>
    </dgm:pt>
    <dgm:pt modelId="{D3362306-52F9-459E-80D0-796FD5B63623}" type="pres">
      <dgm:prSet presAssocID="{24A0AFCA-E7DB-4AED-9967-C5C554F643F0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3F5A38-BE0A-45C0-8E81-B2CE448A5B6B}" type="pres">
      <dgm:prSet presAssocID="{24A0AFCA-E7DB-4AED-9967-C5C554F643F0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FB1FE02-FA14-49D9-B3A3-C6743EEA31C2}" type="presOf" srcId="{042E34C8-4C24-42D9-9B1F-4EBD42175828}" destId="{D3362306-52F9-459E-80D0-796FD5B63623}" srcOrd="0" destOrd="0" presId="urn:microsoft.com/office/officeart/2005/8/layout/arrow6"/>
    <dgm:cxn modelId="{0608D815-93EC-47FF-B6EC-11F39038DFE4}" srcId="{24A0AFCA-E7DB-4AED-9967-C5C554F643F0}" destId="{042E34C8-4C24-42D9-9B1F-4EBD42175828}" srcOrd="0" destOrd="0" parTransId="{84BC69AA-796F-4791-990F-C6C5988E140C}" sibTransId="{3EFA8675-CF30-4250-9C55-5153BC5FEBB0}"/>
    <dgm:cxn modelId="{6B1DDA57-9C65-466C-A1BF-618648BD84BA}" type="presOf" srcId="{24A0AFCA-E7DB-4AED-9967-C5C554F643F0}" destId="{69B0DAE3-D31A-409B-934C-0D2AEC5F5BD7}" srcOrd="0" destOrd="0" presId="urn:microsoft.com/office/officeart/2005/8/layout/arrow6"/>
    <dgm:cxn modelId="{2B4E18E3-434A-471A-A7E3-1B380855F816}" srcId="{24A0AFCA-E7DB-4AED-9967-C5C554F643F0}" destId="{C54B24AB-C2D7-4A6F-B008-CB2CA10ED8C6}" srcOrd="1" destOrd="0" parTransId="{4F74727F-2663-4755-B16B-749C9D363E25}" sibTransId="{C9B62D24-5847-4ADC-A114-EB5EE38C7812}"/>
    <dgm:cxn modelId="{91EAC201-675D-4A43-A3FA-5DA72ECDC329}" type="presOf" srcId="{C54B24AB-C2D7-4A6F-B008-CB2CA10ED8C6}" destId="{D63F5A38-BE0A-45C0-8E81-B2CE448A5B6B}" srcOrd="0" destOrd="0" presId="urn:microsoft.com/office/officeart/2005/8/layout/arrow6"/>
    <dgm:cxn modelId="{7C30EE06-5CB7-459A-989E-08977A4221C5}" type="presParOf" srcId="{69B0DAE3-D31A-409B-934C-0D2AEC5F5BD7}" destId="{2A8DB348-72FF-4912-8362-96339038D4CE}" srcOrd="0" destOrd="0" presId="urn:microsoft.com/office/officeart/2005/8/layout/arrow6"/>
    <dgm:cxn modelId="{29E8374C-3980-47C7-9F66-F816037FD784}" type="presParOf" srcId="{69B0DAE3-D31A-409B-934C-0D2AEC5F5BD7}" destId="{D3362306-52F9-459E-80D0-796FD5B63623}" srcOrd="1" destOrd="0" presId="urn:microsoft.com/office/officeart/2005/8/layout/arrow6"/>
    <dgm:cxn modelId="{674123A9-D1D6-417F-A5FA-D4DE26E0E285}" type="presParOf" srcId="{69B0DAE3-D31A-409B-934C-0D2AEC5F5BD7}" destId="{D63F5A38-BE0A-45C0-8E81-B2CE448A5B6B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B430BD-ABD6-4344-9C7D-85FA2D599D3A}" type="doc">
      <dgm:prSet loTypeId="urn:microsoft.com/office/officeart/2009/layout/ReverseList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F4E0562B-8144-4F2F-B3FA-0FF79866564D}">
      <dgm:prSet phldrT="[Text]" custT="1"/>
      <dgm:spPr/>
      <dgm:t>
        <a:bodyPr/>
        <a:lstStyle/>
        <a:p>
          <a:r>
            <a:rPr lang="cs-CZ" sz="1800" b="1" dirty="0" smtClean="0"/>
            <a:t>PŘIJETÍ</a:t>
          </a:r>
          <a:endParaRPr lang="cs-CZ" sz="1800" b="1" dirty="0"/>
        </a:p>
      </dgm:t>
    </dgm:pt>
    <dgm:pt modelId="{CDE020CD-C0FD-47FD-A390-03B49B40AE95}" type="parTrans" cxnId="{C95C7B57-67C6-4E20-9159-268B2B49E3FC}">
      <dgm:prSet/>
      <dgm:spPr/>
      <dgm:t>
        <a:bodyPr/>
        <a:lstStyle/>
        <a:p>
          <a:endParaRPr lang="cs-CZ"/>
        </a:p>
      </dgm:t>
    </dgm:pt>
    <dgm:pt modelId="{66AA35FD-39B8-4EAB-9406-2DD5AE871098}" type="sibTrans" cxnId="{C95C7B57-67C6-4E20-9159-268B2B49E3FC}">
      <dgm:prSet/>
      <dgm:spPr/>
      <dgm:t>
        <a:bodyPr/>
        <a:lstStyle/>
        <a:p>
          <a:endParaRPr lang="cs-CZ"/>
        </a:p>
      </dgm:t>
    </dgm:pt>
    <dgm:pt modelId="{E817905C-6CEF-46C1-877B-2E86DAF4DF7B}">
      <dgm:prSet phldrT="[Text]" custT="1"/>
      <dgm:spPr/>
      <dgm:t>
        <a:bodyPr/>
        <a:lstStyle/>
        <a:p>
          <a:r>
            <a:rPr lang="cs-CZ" sz="1800" b="1" dirty="0" smtClean="0"/>
            <a:t>ZÁJEM</a:t>
          </a:r>
          <a:endParaRPr lang="cs-CZ" sz="1800" b="1" dirty="0"/>
        </a:p>
      </dgm:t>
    </dgm:pt>
    <dgm:pt modelId="{F86C46EB-661A-4F39-8D43-71DD47ED347B}" type="parTrans" cxnId="{750B5D5A-424E-4A21-A13A-EC9B2C64AAEF}">
      <dgm:prSet/>
      <dgm:spPr/>
      <dgm:t>
        <a:bodyPr/>
        <a:lstStyle/>
        <a:p>
          <a:endParaRPr lang="cs-CZ"/>
        </a:p>
      </dgm:t>
    </dgm:pt>
    <dgm:pt modelId="{6DAE69F1-B62A-4531-8C96-0882C21193C3}" type="sibTrans" cxnId="{750B5D5A-424E-4A21-A13A-EC9B2C64AAEF}">
      <dgm:prSet/>
      <dgm:spPr/>
      <dgm:t>
        <a:bodyPr/>
        <a:lstStyle/>
        <a:p>
          <a:endParaRPr lang="cs-CZ"/>
        </a:p>
      </dgm:t>
    </dgm:pt>
    <dgm:pt modelId="{BD5E47E9-E5CE-462F-862B-03C8D0A285BC}" type="pres">
      <dgm:prSet presAssocID="{FDB430BD-ABD6-4344-9C7D-85FA2D599D3A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AA374B33-CCDF-4B6C-BDD0-DA52ADACDA10}" type="pres">
      <dgm:prSet presAssocID="{FDB430BD-ABD6-4344-9C7D-85FA2D599D3A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C4DA33-B26D-4528-B291-47C028E518D9}" type="pres">
      <dgm:prSet presAssocID="{FDB430BD-ABD6-4344-9C7D-85FA2D599D3A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cs-CZ"/>
        </a:p>
      </dgm:t>
    </dgm:pt>
    <dgm:pt modelId="{7E0C0F84-96E5-4037-85C7-7FAB0A450A11}" type="pres">
      <dgm:prSet presAssocID="{FDB430BD-ABD6-4344-9C7D-85FA2D599D3A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81A983-9B88-49E5-9746-9F4C45FFA24A}" type="pres">
      <dgm:prSet presAssocID="{FDB430BD-ABD6-4344-9C7D-85FA2D599D3A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997F401-E242-43BE-BF86-645781FA7704}" type="pres">
      <dgm:prSet presAssocID="{FDB430BD-ABD6-4344-9C7D-85FA2D599D3A}" presName="TopArrow" presStyleLbl="node1" presStyleIdx="0" presStyleCnt="2"/>
      <dgm:spPr/>
    </dgm:pt>
    <dgm:pt modelId="{4070B82D-8B11-4EE3-90D1-5BA50B806B83}" type="pres">
      <dgm:prSet presAssocID="{FDB430BD-ABD6-4344-9C7D-85FA2D599D3A}" presName="BottomArrow" presStyleLbl="node1" presStyleIdx="1" presStyleCnt="2"/>
      <dgm:spPr/>
    </dgm:pt>
  </dgm:ptLst>
  <dgm:cxnLst>
    <dgm:cxn modelId="{493F1C22-57F9-4C28-9065-DB4E98D65A10}" type="presOf" srcId="{FDB430BD-ABD6-4344-9C7D-85FA2D599D3A}" destId="{BD5E47E9-E5CE-462F-862B-03C8D0A285BC}" srcOrd="0" destOrd="0" presId="urn:microsoft.com/office/officeart/2009/layout/ReverseList"/>
    <dgm:cxn modelId="{D92394E4-ED61-493F-9167-E601D576FF1E}" type="presOf" srcId="{F4E0562B-8144-4F2F-B3FA-0FF79866564D}" destId="{04C4DA33-B26D-4528-B291-47C028E518D9}" srcOrd="1" destOrd="0" presId="urn:microsoft.com/office/officeart/2009/layout/ReverseList"/>
    <dgm:cxn modelId="{750B5D5A-424E-4A21-A13A-EC9B2C64AAEF}" srcId="{FDB430BD-ABD6-4344-9C7D-85FA2D599D3A}" destId="{E817905C-6CEF-46C1-877B-2E86DAF4DF7B}" srcOrd="1" destOrd="0" parTransId="{F86C46EB-661A-4F39-8D43-71DD47ED347B}" sibTransId="{6DAE69F1-B62A-4531-8C96-0882C21193C3}"/>
    <dgm:cxn modelId="{238AFAD3-985A-46D8-B61A-94E334112909}" type="presOf" srcId="{F4E0562B-8144-4F2F-B3FA-0FF79866564D}" destId="{AA374B33-CCDF-4B6C-BDD0-DA52ADACDA10}" srcOrd="0" destOrd="0" presId="urn:microsoft.com/office/officeart/2009/layout/ReverseList"/>
    <dgm:cxn modelId="{5EBBB33F-61DE-42F7-88D1-5336E5E42A50}" type="presOf" srcId="{E817905C-6CEF-46C1-877B-2E86DAF4DF7B}" destId="{7E0C0F84-96E5-4037-85C7-7FAB0A450A11}" srcOrd="0" destOrd="0" presId="urn:microsoft.com/office/officeart/2009/layout/ReverseList"/>
    <dgm:cxn modelId="{C95C7B57-67C6-4E20-9159-268B2B49E3FC}" srcId="{FDB430BD-ABD6-4344-9C7D-85FA2D599D3A}" destId="{F4E0562B-8144-4F2F-B3FA-0FF79866564D}" srcOrd="0" destOrd="0" parTransId="{CDE020CD-C0FD-47FD-A390-03B49B40AE95}" sibTransId="{66AA35FD-39B8-4EAB-9406-2DD5AE871098}"/>
    <dgm:cxn modelId="{45038ADC-2640-4A06-8555-4E2E54D0282B}" type="presOf" srcId="{E817905C-6CEF-46C1-877B-2E86DAF4DF7B}" destId="{2081A983-9B88-49E5-9746-9F4C45FFA24A}" srcOrd="1" destOrd="0" presId="urn:microsoft.com/office/officeart/2009/layout/ReverseList"/>
    <dgm:cxn modelId="{1227EC41-51AC-4447-B2E1-5D9648857A9A}" type="presParOf" srcId="{BD5E47E9-E5CE-462F-862B-03C8D0A285BC}" destId="{AA374B33-CCDF-4B6C-BDD0-DA52ADACDA10}" srcOrd="0" destOrd="0" presId="urn:microsoft.com/office/officeart/2009/layout/ReverseList"/>
    <dgm:cxn modelId="{6AA8A183-6C30-45A9-AE7F-9D0FAFAC1EB2}" type="presParOf" srcId="{BD5E47E9-E5CE-462F-862B-03C8D0A285BC}" destId="{04C4DA33-B26D-4528-B291-47C028E518D9}" srcOrd="1" destOrd="0" presId="urn:microsoft.com/office/officeart/2009/layout/ReverseList"/>
    <dgm:cxn modelId="{D8EE798A-E751-4FE2-A37D-C0A426C7735D}" type="presParOf" srcId="{BD5E47E9-E5CE-462F-862B-03C8D0A285BC}" destId="{7E0C0F84-96E5-4037-85C7-7FAB0A450A11}" srcOrd="2" destOrd="0" presId="urn:microsoft.com/office/officeart/2009/layout/ReverseList"/>
    <dgm:cxn modelId="{12C777B5-1622-48FB-AEE8-009CF52B096A}" type="presParOf" srcId="{BD5E47E9-E5CE-462F-862B-03C8D0A285BC}" destId="{2081A983-9B88-49E5-9746-9F4C45FFA24A}" srcOrd="3" destOrd="0" presId="urn:microsoft.com/office/officeart/2009/layout/ReverseList"/>
    <dgm:cxn modelId="{10139F7D-4F20-45CE-B01D-8E37052DDA4D}" type="presParOf" srcId="{BD5E47E9-E5CE-462F-862B-03C8D0A285BC}" destId="{A997F401-E242-43BE-BF86-645781FA7704}" srcOrd="4" destOrd="0" presId="urn:microsoft.com/office/officeart/2009/layout/ReverseList"/>
    <dgm:cxn modelId="{F8FD160E-8048-421D-B382-6E73AED504BB}" type="presParOf" srcId="{BD5E47E9-E5CE-462F-862B-03C8D0A285BC}" destId="{4070B82D-8B11-4EE3-90D1-5BA50B806B83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6D3FA6-E2A0-4AD2-8547-5DA4E7F3CAE7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D2FE6AE-6D91-4FE7-A5F3-0F4C584C5CFA}">
      <dgm:prSet phldrT="[Text]" custT="1"/>
      <dgm:spPr/>
      <dgm:t>
        <a:bodyPr/>
        <a:lstStyle/>
        <a:p>
          <a:r>
            <a:rPr lang="cs-CZ" sz="1800" b="1" dirty="0" smtClean="0"/>
            <a:t>Narušení důvěry v majoritu</a:t>
          </a:r>
          <a:endParaRPr lang="cs-CZ" sz="1800" b="1" dirty="0"/>
        </a:p>
      </dgm:t>
    </dgm:pt>
    <dgm:pt modelId="{19652841-7FBF-4A88-AEE8-839DCD7F9F75}" type="parTrans" cxnId="{BB2DF314-CC44-48D4-8011-91D848080278}">
      <dgm:prSet/>
      <dgm:spPr/>
      <dgm:t>
        <a:bodyPr/>
        <a:lstStyle/>
        <a:p>
          <a:endParaRPr lang="cs-CZ"/>
        </a:p>
      </dgm:t>
    </dgm:pt>
    <dgm:pt modelId="{C27909DF-6165-4BFF-BF1D-DF39FDF9E4AD}" type="sibTrans" cxnId="{BB2DF314-CC44-48D4-8011-91D848080278}">
      <dgm:prSet/>
      <dgm:spPr/>
      <dgm:t>
        <a:bodyPr/>
        <a:lstStyle/>
        <a:p>
          <a:endParaRPr lang="cs-CZ"/>
        </a:p>
      </dgm:t>
    </dgm:pt>
    <dgm:pt modelId="{D82498BD-5679-4C7F-B99D-CDAF5655AC3D}">
      <dgm:prSet phldrT="[Text]" custT="1"/>
      <dgm:spPr/>
      <dgm:t>
        <a:bodyPr/>
        <a:lstStyle/>
        <a:p>
          <a:pPr algn="just"/>
          <a:r>
            <a:rPr lang="cs-CZ" sz="1800" b="1" dirty="0" smtClean="0"/>
            <a:t>osobní zkušenost s diskriminací a její ne/zpracování (zohlednění času)</a:t>
          </a:r>
          <a:endParaRPr lang="cs-CZ" sz="1800" b="1" dirty="0"/>
        </a:p>
      </dgm:t>
    </dgm:pt>
    <dgm:pt modelId="{E27CE59B-6E1B-4546-854D-965760DB0BAB}" type="parTrans" cxnId="{3AF65057-DE7A-4417-8170-B408C8A59E0A}">
      <dgm:prSet/>
      <dgm:spPr/>
      <dgm:t>
        <a:bodyPr/>
        <a:lstStyle/>
        <a:p>
          <a:endParaRPr lang="cs-CZ"/>
        </a:p>
      </dgm:t>
    </dgm:pt>
    <dgm:pt modelId="{C9657D07-3E0B-4676-A737-65C31AD01191}" type="sibTrans" cxnId="{3AF65057-DE7A-4417-8170-B408C8A59E0A}">
      <dgm:prSet/>
      <dgm:spPr/>
      <dgm:t>
        <a:bodyPr/>
        <a:lstStyle/>
        <a:p>
          <a:endParaRPr lang="cs-CZ"/>
        </a:p>
      </dgm:t>
    </dgm:pt>
    <dgm:pt modelId="{BA113711-75D9-4FB9-8CC6-F932D5FB93F8}">
      <dgm:prSet phldrT="[Text]" custT="1"/>
      <dgm:spPr/>
      <dgm:t>
        <a:bodyPr/>
        <a:lstStyle/>
        <a:p>
          <a:pPr algn="just"/>
          <a:r>
            <a:rPr lang="cs-CZ" sz="1800" b="1" dirty="0" smtClean="0"/>
            <a:t>nenaplnění osobních představ a projekcí o životě v hostitelské společnosti</a:t>
          </a:r>
          <a:endParaRPr lang="cs-CZ" sz="1800" b="1" dirty="0"/>
        </a:p>
      </dgm:t>
    </dgm:pt>
    <dgm:pt modelId="{BCA8DE09-B207-43BB-9258-90087C1181A9}" type="parTrans" cxnId="{335B5CCC-B5C1-49D3-87E0-7B1233E6BD0C}">
      <dgm:prSet/>
      <dgm:spPr/>
      <dgm:t>
        <a:bodyPr/>
        <a:lstStyle/>
        <a:p>
          <a:endParaRPr lang="cs-CZ"/>
        </a:p>
      </dgm:t>
    </dgm:pt>
    <dgm:pt modelId="{975CE354-4DDA-4F1F-8BEA-F936D0489852}" type="sibTrans" cxnId="{335B5CCC-B5C1-49D3-87E0-7B1233E6BD0C}">
      <dgm:prSet/>
      <dgm:spPr/>
      <dgm:t>
        <a:bodyPr/>
        <a:lstStyle/>
        <a:p>
          <a:endParaRPr lang="cs-CZ"/>
        </a:p>
      </dgm:t>
    </dgm:pt>
    <dgm:pt modelId="{8A1B7C97-0F40-4C5F-982E-6685DD6E71EB}">
      <dgm:prSet phldrT="[Text]" custT="1"/>
      <dgm:spPr/>
      <dgm:t>
        <a:bodyPr/>
        <a:lstStyle/>
        <a:p>
          <a:pPr algn="just"/>
          <a:r>
            <a:rPr lang="cs-CZ" sz="1800" b="1" dirty="0" smtClean="0"/>
            <a:t>nenaplnění představ o uplatnění na českém trhu práce</a:t>
          </a:r>
          <a:endParaRPr lang="cs-CZ" sz="1800" b="1" dirty="0"/>
        </a:p>
      </dgm:t>
    </dgm:pt>
    <dgm:pt modelId="{30EE83A3-1758-4315-9A95-004D3593EB85}" type="parTrans" cxnId="{79ED8D2D-AAED-4E3B-9039-DACD2B15F57E}">
      <dgm:prSet/>
      <dgm:spPr/>
      <dgm:t>
        <a:bodyPr/>
        <a:lstStyle/>
        <a:p>
          <a:endParaRPr lang="cs-CZ"/>
        </a:p>
      </dgm:t>
    </dgm:pt>
    <dgm:pt modelId="{DFE323DC-F604-435E-A36A-C5088528A364}" type="sibTrans" cxnId="{79ED8D2D-AAED-4E3B-9039-DACD2B15F57E}">
      <dgm:prSet/>
      <dgm:spPr/>
      <dgm:t>
        <a:bodyPr/>
        <a:lstStyle/>
        <a:p>
          <a:endParaRPr lang="cs-CZ"/>
        </a:p>
      </dgm:t>
    </dgm:pt>
    <dgm:pt modelId="{55716CF7-04B3-4802-8034-126FC7CDE034}">
      <dgm:prSet phldrT="[Text]" custT="1"/>
      <dgm:spPr/>
      <dgm:t>
        <a:bodyPr/>
        <a:lstStyle/>
        <a:p>
          <a:pPr algn="just"/>
          <a:r>
            <a:rPr lang="cs-CZ" sz="1800" b="1" dirty="0" smtClean="0"/>
            <a:t>obavy z budoucnosti</a:t>
          </a:r>
          <a:endParaRPr lang="cs-CZ" sz="1800" b="1" dirty="0"/>
        </a:p>
      </dgm:t>
    </dgm:pt>
    <dgm:pt modelId="{BEA60B05-8D3B-4AD3-8426-F15B2643B951}" type="parTrans" cxnId="{3103B6FB-C483-46D6-B717-65F78C33F473}">
      <dgm:prSet/>
      <dgm:spPr/>
      <dgm:t>
        <a:bodyPr/>
        <a:lstStyle/>
        <a:p>
          <a:endParaRPr lang="cs-CZ"/>
        </a:p>
      </dgm:t>
    </dgm:pt>
    <dgm:pt modelId="{6CDDFA82-B0F6-418C-97D0-C2DE6B87E68C}" type="sibTrans" cxnId="{3103B6FB-C483-46D6-B717-65F78C33F473}">
      <dgm:prSet/>
      <dgm:spPr/>
      <dgm:t>
        <a:bodyPr/>
        <a:lstStyle/>
        <a:p>
          <a:endParaRPr lang="cs-CZ"/>
        </a:p>
      </dgm:t>
    </dgm:pt>
    <dgm:pt modelId="{E43A6708-95B8-4021-8910-450B0AC183C2}">
      <dgm:prSet phldrT="[Text]" custT="1"/>
      <dgm:spPr/>
      <dgm:t>
        <a:bodyPr/>
        <a:lstStyle/>
        <a:p>
          <a:pPr algn="just"/>
          <a:r>
            <a:rPr lang="cs-CZ" sz="1800" b="1" dirty="0" smtClean="0"/>
            <a:t>situace v zemi původu a v okolních zemích</a:t>
          </a:r>
          <a:endParaRPr lang="cs-CZ" sz="1800" b="1" dirty="0"/>
        </a:p>
      </dgm:t>
    </dgm:pt>
    <dgm:pt modelId="{715D1B9B-B1B2-4DA1-8CE0-0F6B79502A55}" type="parTrans" cxnId="{77E8482B-C5CF-4658-ADA2-DA560FCFD0D1}">
      <dgm:prSet/>
      <dgm:spPr/>
      <dgm:t>
        <a:bodyPr/>
        <a:lstStyle/>
        <a:p>
          <a:endParaRPr lang="cs-CZ"/>
        </a:p>
      </dgm:t>
    </dgm:pt>
    <dgm:pt modelId="{BC67889B-1F46-4C48-858B-501422A75892}" type="sibTrans" cxnId="{77E8482B-C5CF-4658-ADA2-DA560FCFD0D1}">
      <dgm:prSet/>
      <dgm:spPr/>
      <dgm:t>
        <a:bodyPr/>
        <a:lstStyle/>
        <a:p>
          <a:endParaRPr lang="cs-CZ"/>
        </a:p>
      </dgm:t>
    </dgm:pt>
    <dgm:pt modelId="{83FE7E73-0CF5-4BDE-8051-572E08006B9B}">
      <dgm:prSet phldrT="[Text]" custT="1"/>
      <dgm:spPr/>
      <dgm:t>
        <a:bodyPr/>
        <a:lstStyle/>
        <a:p>
          <a:pPr algn="just"/>
          <a:endParaRPr lang="cs-CZ" sz="1800" b="1" dirty="0"/>
        </a:p>
      </dgm:t>
    </dgm:pt>
    <dgm:pt modelId="{784A4DC7-F4FB-492D-B483-F231629D3308}" type="parTrans" cxnId="{8DF6CFD8-2091-4AF3-8BFA-7B31A2CCD900}">
      <dgm:prSet/>
      <dgm:spPr/>
      <dgm:t>
        <a:bodyPr/>
        <a:lstStyle/>
        <a:p>
          <a:endParaRPr lang="cs-CZ"/>
        </a:p>
      </dgm:t>
    </dgm:pt>
    <dgm:pt modelId="{690D93C5-8F48-47A4-BFC6-573AC2BDEBCC}" type="sibTrans" cxnId="{8DF6CFD8-2091-4AF3-8BFA-7B31A2CCD900}">
      <dgm:prSet/>
      <dgm:spPr/>
      <dgm:t>
        <a:bodyPr/>
        <a:lstStyle/>
        <a:p>
          <a:endParaRPr lang="cs-CZ"/>
        </a:p>
      </dgm:t>
    </dgm:pt>
    <dgm:pt modelId="{66D55E72-54E9-4C58-9B2D-1A734519516E}">
      <dgm:prSet phldrT="[Text]" custT="1"/>
      <dgm:spPr/>
      <dgm:t>
        <a:bodyPr/>
        <a:lstStyle/>
        <a:p>
          <a:pPr algn="just"/>
          <a:endParaRPr lang="cs-CZ" sz="1800" b="1" dirty="0"/>
        </a:p>
      </dgm:t>
    </dgm:pt>
    <dgm:pt modelId="{1F56F7BE-5E9C-4394-BC01-188A968834FF}" type="parTrans" cxnId="{836C0589-8DFA-49C9-9D62-73ADE4239807}">
      <dgm:prSet/>
      <dgm:spPr/>
      <dgm:t>
        <a:bodyPr/>
        <a:lstStyle/>
        <a:p>
          <a:endParaRPr lang="cs-CZ"/>
        </a:p>
      </dgm:t>
    </dgm:pt>
    <dgm:pt modelId="{CB03B76A-8CF8-4E92-B352-48C3FF37698F}" type="sibTrans" cxnId="{836C0589-8DFA-49C9-9D62-73ADE4239807}">
      <dgm:prSet/>
      <dgm:spPr/>
      <dgm:t>
        <a:bodyPr/>
        <a:lstStyle/>
        <a:p>
          <a:endParaRPr lang="cs-CZ"/>
        </a:p>
      </dgm:t>
    </dgm:pt>
    <dgm:pt modelId="{13F48CA1-6BF2-44D6-8E1E-E16E2B385D02}">
      <dgm:prSet phldrT="[Text]" custT="1"/>
      <dgm:spPr/>
      <dgm:t>
        <a:bodyPr/>
        <a:lstStyle/>
        <a:p>
          <a:pPr algn="just"/>
          <a:endParaRPr lang="cs-CZ" sz="1800" b="1" dirty="0"/>
        </a:p>
      </dgm:t>
    </dgm:pt>
    <dgm:pt modelId="{5AA086EB-C23C-4C53-B81F-B1EAAB4661FA}" type="parTrans" cxnId="{2F9C3E7E-4BE9-4163-AF4C-6D1F958FAA84}">
      <dgm:prSet/>
      <dgm:spPr/>
      <dgm:t>
        <a:bodyPr/>
        <a:lstStyle/>
        <a:p>
          <a:endParaRPr lang="cs-CZ"/>
        </a:p>
      </dgm:t>
    </dgm:pt>
    <dgm:pt modelId="{CBC7FC31-0C64-40B4-A2C0-2FEFF87F364C}" type="sibTrans" cxnId="{2F9C3E7E-4BE9-4163-AF4C-6D1F958FAA84}">
      <dgm:prSet/>
      <dgm:spPr/>
      <dgm:t>
        <a:bodyPr/>
        <a:lstStyle/>
        <a:p>
          <a:endParaRPr lang="cs-CZ"/>
        </a:p>
      </dgm:t>
    </dgm:pt>
    <dgm:pt modelId="{C806F801-B3F0-4399-975A-A005E7E969A8}">
      <dgm:prSet phldrT="[Text]" custT="1"/>
      <dgm:spPr/>
      <dgm:t>
        <a:bodyPr/>
        <a:lstStyle/>
        <a:p>
          <a:pPr algn="just"/>
          <a:endParaRPr lang="cs-CZ" sz="1800" b="1" dirty="0"/>
        </a:p>
      </dgm:t>
    </dgm:pt>
    <dgm:pt modelId="{FD43ED30-ECDD-4BAD-AEE2-847785619F70}" type="parTrans" cxnId="{D2122B6F-0BA9-4C83-92B5-2B615F29CC51}">
      <dgm:prSet/>
      <dgm:spPr/>
      <dgm:t>
        <a:bodyPr/>
        <a:lstStyle/>
        <a:p>
          <a:endParaRPr lang="cs-CZ"/>
        </a:p>
      </dgm:t>
    </dgm:pt>
    <dgm:pt modelId="{6AF4BCBA-B2D8-4046-8A56-D27FBE271196}" type="sibTrans" cxnId="{D2122B6F-0BA9-4C83-92B5-2B615F29CC51}">
      <dgm:prSet/>
      <dgm:spPr/>
      <dgm:t>
        <a:bodyPr/>
        <a:lstStyle/>
        <a:p>
          <a:endParaRPr lang="cs-CZ"/>
        </a:p>
      </dgm:t>
    </dgm:pt>
    <dgm:pt modelId="{71565C44-4599-4DEC-BB3E-F57D333675A7}">
      <dgm:prSet phldrT="[Text]" custT="1"/>
      <dgm:spPr/>
      <dgm:t>
        <a:bodyPr/>
        <a:lstStyle/>
        <a:p>
          <a:pPr algn="just"/>
          <a:endParaRPr lang="cs-CZ" sz="1800" b="1" dirty="0"/>
        </a:p>
      </dgm:t>
    </dgm:pt>
    <dgm:pt modelId="{0BB0FC16-E90B-4C30-9F01-95796E241B3A}" type="parTrans" cxnId="{76457461-7356-4E87-BC3F-D87FF5D11FF2}">
      <dgm:prSet/>
      <dgm:spPr/>
      <dgm:t>
        <a:bodyPr/>
        <a:lstStyle/>
        <a:p>
          <a:endParaRPr lang="cs-CZ"/>
        </a:p>
      </dgm:t>
    </dgm:pt>
    <dgm:pt modelId="{469561E4-3FFE-40EA-88C9-7F6357A1C187}" type="sibTrans" cxnId="{76457461-7356-4E87-BC3F-D87FF5D11FF2}">
      <dgm:prSet/>
      <dgm:spPr/>
      <dgm:t>
        <a:bodyPr/>
        <a:lstStyle/>
        <a:p>
          <a:endParaRPr lang="cs-CZ"/>
        </a:p>
      </dgm:t>
    </dgm:pt>
    <dgm:pt modelId="{D142E6CC-2F0E-4D5A-8E93-05D7F2EE482B}" type="pres">
      <dgm:prSet presAssocID="{0D6D3FA6-E2A0-4AD2-8547-5DA4E7F3CAE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FD2FD01-4790-4DCD-8568-BB82EC84D844}" type="pres">
      <dgm:prSet presAssocID="{FD2FE6AE-6D91-4FE7-A5F3-0F4C584C5CFA}" presName="composite" presStyleCnt="0"/>
      <dgm:spPr/>
    </dgm:pt>
    <dgm:pt modelId="{8332B70C-93DC-49F7-BE37-3C06BE7B217E}" type="pres">
      <dgm:prSet presAssocID="{FD2FE6AE-6D91-4FE7-A5F3-0F4C584C5CFA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093645-3740-491A-95AF-904AB7A4D8C1}" type="pres">
      <dgm:prSet presAssocID="{FD2FE6AE-6D91-4FE7-A5F3-0F4C584C5CFA}" presName="descendantText" presStyleLbl="alignAcc1" presStyleIdx="0" presStyleCnt="1" custScaleY="135068" custLinFactNeighborX="0" custLinFactNeighborY="-19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9ED8D2D-AAED-4E3B-9039-DACD2B15F57E}" srcId="{FD2FE6AE-6D91-4FE7-A5F3-0F4C584C5CFA}" destId="{8A1B7C97-0F40-4C5F-982E-6685DD6E71EB}" srcOrd="5" destOrd="0" parTransId="{30EE83A3-1758-4315-9A95-004D3593EB85}" sibTransId="{DFE323DC-F604-435E-A36A-C5088528A364}"/>
    <dgm:cxn modelId="{8DF6CFD8-2091-4AF3-8BFA-7B31A2CCD900}" srcId="{FD2FE6AE-6D91-4FE7-A5F3-0F4C584C5CFA}" destId="{83FE7E73-0CF5-4BDE-8051-572E08006B9B}" srcOrd="2" destOrd="0" parTransId="{784A4DC7-F4FB-492D-B483-F231629D3308}" sibTransId="{690D93C5-8F48-47A4-BFC6-573AC2BDEBCC}"/>
    <dgm:cxn modelId="{83F34CBC-2261-468E-B287-A6E50AAC4B95}" type="presOf" srcId="{8A1B7C97-0F40-4C5F-982E-6685DD6E71EB}" destId="{00093645-3740-491A-95AF-904AB7A4D8C1}" srcOrd="0" destOrd="5" presId="urn:microsoft.com/office/officeart/2005/8/layout/chevron2"/>
    <dgm:cxn modelId="{77E8482B-C5CF-4658-ADA2-DA560FCFD0D1}" srcId="{FD2FE6AE-6D91-4FE7-A5F3-0F4C584C5CFA}" destId="{E43A6708-95B8-4021-8910-450B0AC183C2}" srcOrd="9" destOrd="0" parTransId="{715D1B9B-B1B2-4DA1-8CE0-0F6B79502A55}" sibTransId="{BC67889B-1F46-4C48-858B-501422A75892}"/>
    <dgm:cxn modelId="{691FBC15-A907-4808-AB91-59A1B4B1D11D}" type="presOf" srcId="{0D6D3FA6-E2A0-4AD2-8547-5DA4E7F3CAE7}" destId="{D142E6CC-2F0E-4D5A-8E93-05D7F2EE482B}" srcOrd="0" destOrd="0" presId="urn:microsoft.com/office/officeart/2005/8/layout/chevron2"/>
    <dgm:cxn modelId="{D2122B6F-0BA9-4C83-92B5-2B615F29CC51}" srcId="{FD2FE6AE-6D91-4FE7-A5F3-0F4C584C5CFA}" destId="{C806F801-B3F0-4399-975A-A005E7E969A8}" srcOrd="8" destOrd="0" parTransId="{FD43ED30-ECDD-4BAD-AEE2-847785619F70}" sibTransId="{6AF4BCBA-B2D8-4046-8A56-D27FBE271196}"/>
    <dgm:cxn modelId="{C2F0386E-94E5-4A0A-BA4D-601FFF42811C}" type="presOf" srcId="{BA113711-75D9-4FB9-8CC6-F932D5FB93F8}" destId="{00093645-3740-491A-95AF-904AB7A4D8C1}" srcOrd="0" destOrd="3" presId="urn:microsoft.com/office/officeart/2005/8/layout/chevron2"/>
    <dgm:cxn modelId="{E1D163E2-AFC6-496D-A2B4-47BCF39BF299}" type="presOf" srcId="{71565C44-4599-4DEC-BB3E-F57D333675A7}" destId="{00093645-3740-491A-95AF-904AB7A4D8C1}" srcOrd="0" destOrd="0" presId="urn:microsoft.com/office/officeart/2005/8/layout/chevron2"/>
    <dgm:cxn modelId="{5B77EEB6-87E0-40E3-8560-3F66728FF2DF}" type="presOf" srcId="{FD2FE6AE-6D91-4FE7-A5F3-0F4C584C5CFA}" destId="{8332B70C-93DC-49F7-BE37-3C06BE7B217E}" srcOrd="0" destOrd="0" presId="urn:microsoft.com/office/officeart/2005/8/layout/chevron2"/>
    <dgm:cxn modelId="{76457461-7356-4E87-BC3F-D87FF5D11FF2}" srcId="{FD2FE6AE-6D91-4FE7-A5F3-0F4C584C5CFA}" destId="{71565C44-4599-4DEC-BB3E-F57D333675A7}" srcOrd="0" destOrd="0" parTransId="{0BB0FC16-E90B-4C30-9F01-95796E241B3A}" sibTransId="{469561E4-3FFE-40EA-88C9-7F6357A1C187}"/>
    <dgm:cxn modelId="{3AF65057-DE7A-4417-8170-B408C8A59E0A}" srcId="{FD2FE6AE-6D91-4FE7-A5F3-0F4C584C5CFA}" destId="{D82498BD-5679-4C7F-B99D-CDAF5655AC3D}" srcOrd="1" destOrd="0" parTransId="{E27CE59B-6E1B-4546-854D-965760DB0BAB}" sibTransId="{C9657D07-3E0B-4676-A737-65C31AD01191}"/>
    <dgm:cxn modelId="{B28651FC-0001-4182-80EC-9CF61F8B29DA}" type="presOf" srcId="{66D55E72-54E9-4C58-9B2D-1A734519516E}" destId="{00093645-3740-491A-95AF-904AB7A4D8C1}" srcOrd="0" destOrd="4" presId="urn:microsoft.com/office/officeart/2005/8/layout/chevron2"/>
    <dgm:cxn modelId="{335B5CCC-B5C1-49D3-87E0-7B1233E6BD0C}" srcId="{FD2FE6AE-6D91-4FE7-A5F3-0F4C584C5CFA}" destId="{BA113711-75D9-4FB9-8CC6-F932D5FB93F8}" srcOrd="3" destOrd="0" parTransId="{BCA8DE09-B207-43BB-9258-90087C1181A9}" sibTransId="{975CE354-4DDA-4F1F-8BEA-F936D0489852}"/>
    <dgm:cxn modelId="{3103B6FB-C483-46D6-B717-65F78C33F473}" srcId="{FD2FE6AE-6D91-4FE7-A5F3-0F4C584C5CFA}" destId="{55716CF7-04B3-4802-8034-126FC7CDE034}" srcOrd="7" destOrd="0" parTransId="{BEA60B05-8D3B-4AD3-8426-F15B2643B951}" sibTransId="{6CDDFA82-B0F6-418C-97D0-C2DE6B87E68C}"/>
    <dgm:cxn modelId="{BB2DF314-CC44-48D4-8011-91D848080278}" srcId="{0D6D3FA6-E2A0-4AD2-8547-5DA4E7F3CAE7}" destId="{FD2FE6AE-6D91-4FE7-A5F3-0F4C584C5CFA}" srcOrd="0" destOrd="0" parTransId="{19652841-7FBF-4A88-AEE8-839DCD7F9F75}" sibTransId="{C27909DF-6165-4BFF-BF1D-DF39FDF9E4AD}"/>
    <dgm:cxn modelId="{224D7C41-D088-424C-80E0-40EBC7529B3A}" type="presOf" srcId="{83FE7E73-0CF5-4BDE-8051-572E08006B9B}" destId="{00093645-3740-491A-95AF-904AB7A4D8C1}" srcOrd="0" destOrd="2" presId="urn:microsoft.com/office/officeart/2005/8/layout/chevron2"/>
    <dgm:cxn modelId="{836C0589-8DFA-49C9-9D62-73ADE4239807}" srcId="{FD2FE6AE-6D91-4FE7-A5F3-0F4C584C5CFA}" destId="{66D55E72-54E9-4C58-9B2D-1A734519516E}" srcOrd="4" destOrd="0" parTransId="{1F56F7BE-5E9C-4394-BC01-188A968834FF}" sibTransId="{CB03B76A-8CF8-4E92-B352-48C3FF37698F}"/>
    <dgm:cxn modelId="{0F90F716-214F-4B26-A2D7-F1A3470330F1}" type="presOf" srcId="{D82498BD-5679-4C7F-B99D-CDAF5655AC3D}" destId="{00093645-3740-491A-95AF-904AB7A4D8C1}" srcOrd="0" destOrd="1" presId="urn:microsoft.com/office/officeart/2005/8/layout/chevron2"/>
    <dgm:cxn modelId="{A814FAF7-1718-4643-A331-A9A6CF9E7376}" type="presOf" srcId="{55716CF7-04B3-4802-8034-126FC7CDE034}" destId="{00093645-3740-491A-95AF-904AB7A4D8C1}" srcOrd="0" destOrd="7" presId="urn:microsoft.com/office/officeart/2005/8/layout/chevron2"/>
    <dgm:cxn modelId="{530CA373-C153-4B94-A31B-B250526EE096}" type="presOf" srcId="{C806F801-B3F0-4399-975A-A005E7E969A8}" destId="{00093645-3740-491A-95AF-904AB7A4D8C1}" srcOrd="0" destOrd="8" presId="urn:microsoft.com/office/officeart/2005/8/layout/chevron2"/>
    <dgm:cxn modelId="{2AD630A9-BA9F-4A6F-989A-C802FAE22D1C}" type="presOf" srcId="{E43A6708-95B8-4021-8910-450B0AC183C2}" destId="{00093645-3740-491A-95AF-904AB7A4D8C1}" srcOrd="0" destOrd="9" presId="urn:microsoft.com/office/officeart/2005/8/layout/chevron2"/>
    <dgm:cxn modelId="{2F9C3E7E-4BE9-4163-AF4C-6D1F958FAA84}" srcId="{FD2FE6AE-6D91-4FE7-A5F3-0F4C584C5CFA}" destId="{13F48CA1-6BF2-44D6-8E1E-E16E2B385D02}" srcOrd="6" destOrd="0" parTransId="{5AA086EB-C23C-4C53-B81F-B1EAAB4661FA}" sibTransId="{CBC7FC31-0C64-40B4-A2C0-2FEFF87F364C}"/>
    <dgm:cxn modelId="{6532585D-9040-4061-8DA6-CE44F2E0EF3A}" type="presOf" srcId="{13F48CA1-6BF2-44D6-8E1E-E16E2B385D02}" destId="{00093645-3740-491A-95AF-904AB7A4D8C1}" srcOrd="0" destOrd="6" presId="urn:microsoft.com/office/officeart/2005/8/layout/chevron2"/>
    <dgm:cxn modelId="{95A42D60-5065-4FA1-8E54-0F84875D3846}" type="presParOf" srcId="{D142E6CC-2F0E-4D5A-8E93-05D7F2EE482B}" destId="{1FD2FD01-4790-4DCD-8568-BB82EC84D844}" srcOrd="0" destOrd="0" presId="urn:microsoft.com/office/officeart/2005/8/layout/chevron2"/>
    <dgm:cxn modelId="{9B81A8AB-0EA2-470E-B943-2F21826B4392}" type="presParOf" srcId="{1FD2FD01-4790-4DCD-8568-BB82EC84D844}" destId="{8332B70C-93DC-49F7-BE37-3C06BE7B217E}" srcOrd="0" destOrd="0" presId="urn:microsoft.com/office/officeart/2005/8/layout/chevron2"/>
    <dgm:cxn modelId="{F53DB63E-67BF-46CE-A6EC-D5F84D8EE3F1}" type="presParOf" srcId="{1FD2FD01-4790-4DCD-8568-BB82EC84D844}" destId="{00093645-3740-491A-95AF-904AB7A4D8C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6D3FA6-E2A0-4AD2-8547-5DA4E7F3CAE7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D2FE6AE-6D91-4FE7-A5F3-0F4C584C5CFA}">
      <dgm:prSet phldrT="[Text]" custT="1"/>
      <dgm:spPr/>
      <dgm:t>
        <a:bodyPr/>
        <a:lstStyle/>
        <a:p>
          <a:r>
            <a:rPr lang="cs-CZ" sz="1800" b="1" dirty="0" smtClean="0"/>
            <a:t>Posilnění pozitivních postojů vůči majoritě</a:t>
          </a:r>
          <a:endParaRPr lang="cs-CZ" sz="1800" b="1" dirty="0"/>
        </a:p>
      </dgm:t>
    </dgm:pt>
    <dgm:pt modelId="{19652841-7FBF-4A88-AEE8-839DCD7F9F75}" type="parTrans" cxnId="{BB2DF314-CC44-48D4-8011-91D848080278}">
      <dgm:prSet/>
      <dgm:spPr/>
      <dgm:t>
        <a:bodyPr/>
        <a:lstStyle/>
        <a:p>
          <a:endParaRPr lang="cs-CZ"/>
        </a:p>
      </dgm:t>
    </dgm:pt>
    <dgm:pt modelId="{C27909DF-6165-4BFF-BF1D-DF39FDF9E4AD}" type="sibTrans" cxnId="{BB2DF314-CC44-48D4-8011-91D848080278}">
      <dgm:prSet/>
      <dgm:spPr/>
      <dgm:t>
        <a:bodyPr/>
        <a:lstStyle/>
        <a:p>
          <a:endParaRPr lang="cs-CZ"/>
        </a:p>
      </dgm:t>
    </dgm:pt>
    <dgm:pt modelId="{94CDC30C-9228-4613-964A-CD336338F777}">
      <dgm:prSet phldrT="[Text]" custT="1"/>
      <dgm:spPr/>
      <dgm:t>
        <a:bodyPr/>
        <a:lstStyle/>
        <a:p>
          <a:pPr algn="just"/>
          <a:r>
            <a:rPr lang="cs-CZ" sz="1800" b="1" dirty="0" smtClean="0"/>
            <a:t>prohlubování vzájemné interakce</a:t>
          </a:r>
          <a:endParaRPr lang="cs-CZ" sz="1800" b="1" dirty="0"/>
        </a:p>
      </dgm:t>
    </dgm:pt>
    <dgm:pt modelId="{231BB08A-1254-4B57-8038-80DC4C12127C}" type="parTrans" cxnId="{BE5E5E3D-B6EA-4619-BF85-824F93374D03}">
      <dgm:prSet/>
      <dgm:spPr/>
      <dgm:t>
        <a:bodyPr/>
        <a:lstStyle/>
        <a:p>
          <a:endParaRPr lang="cs-CZ"/>
        </a:p>
      </dgm:t>
    </dgm:pt>
    <dgm:pt modelId="{931321D0-7C2D-47CB-B7B5-0636DABF589B}" type="sibTrans" cxnId="{BE5E5E3D-B6EA-4619-BF85-824F93374D03}">
      <dgm:prSet/>
      <dgm:spPr/>
      <dgm:t>
        <a:bodyPr/>
        <a:lstStyle/>
        <a:p>
          <a:endParaRPr lang="cs-CZ"/>
        </a:p>
      </dgm:t>
    </dgm:pt>
    <dgm:pt modelId="{77D0C980-6C57-475F-A79F-82BC5A8A3F7B}">
      <dgm:prSet phldrT="[Text]" custT="1"/>
      <dgm:spPr/>
      <dgm:t>
        <a:bodyPr/>
        <a:lstStyle/>
        <a:p>
          <a:pPr algn="just"/>
          <a:r>
            <a:rPr lang="cs-CZ" sz="1800" b="1" dirty="0" smtClean="0"/>
            <a:t>zkušenosti s českým prostředím</a:t>
          </a:r>
          <a:endParaRPr lang="cs-CZ" sz="1800" b="1" dirty="0"/>
        </a:p>
      </dgm:t>
    </dgm:pt>
    <dgm:pt modelId="{46ED6465-18F9-4399-8B07-78234664818F}" type="parTrans" cxnId="{4EB80A46-0E03-420B-BDDD-83CB2D2CD080}">
      <dgm:prSet/>
      <dgm:spPr/>
      <dgm:t>
        <a:bodyPr/>
        <a:lstStyle/>
        <a:p>
          <a:endParaRPr lang="cs-CZ"/>
        </a:p>
      </dgm:t>
    </dgm:pt>
    <dgm:pt modelId="{910993C0-9957-47B2-BD0C-CC7B4BA10ED7}" type="sibTrans" cxnId="{4EB80A46-0E03-420B-BDDD-83CB2D2CD080}">
      <dgm:prSet/>
      <dgm:spPr/>
      <dgm:t>
        <a:bodyPr/>
        <a:lstStyle/>
        <a:p>
          <a:endParaRPr lang="cs-CZ"/>
        </a:p>
      </dgm:t>
    </dgm:pt>
    <dgm:pt modelId="{831B44F3-DA85-4E3C-AA17-DEBF2A5546B8}">
      <dgm:prSet phldrT="[Text]" custT="1"/>
      <dgm:spPr/>
      <dgm:t>
        <a:bodyPr/>
        <a:lstStyle/>
        <a:p>
          <a:pPr algn="just"/>
          <a:r>
            <a:rPr lang="cs-CZ" sz="1800" b="1" dirty="0" smtClean="0"/>
            <a:t>nekumulování negativních zkušeností s majoritou</a:t>
          </a:r>
          <a:endParaRPr lang="cs-CZ" sz="1800" b="1" dirty="0"/>
        </a:p>
      </dgm:t>
    </dgm:pt>
    <dgm:pt modelId="{53A39632-A26A-4E30-9C25-6A18627CD740}" type="parTrans" cxnId="{518F42C9-A53B-49C3-941E-A7B255C22EEB}">
      <dgm:prSet/>
      <dgm:spPr/>
      <dgm:t>
        <a:bodyPr/>
        <a:lstStyle/>
        <a:p>
          <a:endParaRPr lang="cs-CZ"/>
        </a:p>
      </dgm:t>
    </dgm:pt>
    <dgm:pt modelId="{5FD192F1-6E5E-46A5-BFFF-F3DC803410F8}" type="sibTrans" cxnId="{518F42C9-A53B-49C3-941E-A7B255C22EEB}">
      <dgm:prSet/>
      <dgm:spPr/>
      <dgm:t>
        <a:bodyPr/>
        <a:lstStyle/>
        <a:p>
          <a:endParaRPr lang="cs-CZ"/>
        </a:p>
      </dgm:t>
    </dgm:pt>
    <dgm:pt modelId="{C27CE481-5683-4035-A0EA-4C0EA84B0570}">
      <dgm:prSet phldrT="[Text]" custT="1"/>
      <dgm:spPr/>
      <dgm:t>
        <a:bodyPr/>
        <a:lstStyle/>
        <a:p>
          <a:pPr algn="just"/>
          <a:r>
            <a:rPr lang="cs-CZ" sz="1800" b="1" dirty="0" smtClean="0"/>
            <a:t>informovanost v celé šíři</a:t>
          </a:r>
          <a:endParaRPr lang="cs-CZ" sz="1800" b="1" dirty="0"/>
        </a:p>
      </dgm:t>
    </dgm:pt>
    <dgm:pt modelId="{75E1966E-0672-4EEE-9794-A0321749E331}" type="parTrans" cxnId="{AFC7159C-A2D6-43E0-85AA-3CB73FD14887}">
      <dgm:prSet/>
      <dgm:spPr/>
      <dgm:t>
        <a:bodyPr/>
        <a:lstStyle/>
        <a:p>
          <a:endParaRPr lang="cs-CZ"/>
        </a:p>
      </dgm:t>
    </dgm:pt>
    <dgm:pt modelId="{83F14246-8317-497D-906D-FA8F288C61D1}" type="sibTrans" cxnId="{AFC7159C-A2D6-43E0-85AA-3CB73FD14887}">
      <dgm:prSet/>
      <dgm:spPr/>
      <dgm:t>
        <a:bodyPr/>
        <a:lstStyle/>
        <a:p>
          <a:endParaRPr lang="cs-CZ"/>
        </a:p>
      </dgm:t>
    </dgm:pt>
    <dgm:pt modelId="{8CF84C8F-9431-43B7-AEA1-7613A690CCBF}">
      <dgm:prSet phldrT="[Text]" custT="1"/>
      <dgm:spPr/>
      <dgm:t>
        <a:bodyPr/>
        <a:lstStyle/>
        <a:p>
          <a:pPr algn="just"/>
          <a:endParaRPr lang="cs-CZ" sz="1800" b="1" dirty="0"/>
        </a:p>
      </dgm:t>
    </dgm:pt>
    <dgm:pt modelId="{EFF5D5E4-8496-4657-A1C9-E8026D201BD8}" type="parTrans" cxnId="{B9D83FAF-62D5-43B0-9B7D-26B40110A361}">
      <dgm:prSet/>
      <dgm:spPr/>
      <dgm:t>
        <a:bodyPr/>
        <a:lstStyle/>
        <a:p>
          <a:endParaRPr lang="cs-CZ"/>
        </a:p>
      </dgm:t>
    </dgm:pt>
    <dgm:pt modelId="{BFDA2DD8-DE75-4E6C-9104-8A271C9EED1C}" type="sibTrans" cxnId="{B9D83FAF-62D5-43B0-9B7D-26B40110A361}">
      <dgm:prSet/>
      <dgm:spPr/>
      <dgm:t>
        <a:bodyPr/>
        <a:lstStyle/>
        <a:p>
          <a:endParaRPr lang="cs-CZ"/>
        </a:p>
      </dgm:t>
    </dgm:pt>
    <dgm:pt modelId="{C1414A69-3077-447A-9DF6-B0E7E62411CF}">
      <dgm:prSet phldrT="[Text]" custT="1"/>
      <dgm:spPr/>
      <dgm:t>
        <a:bodyPr/>
        <a:lstStyle/>
        <a:p>
          <a:pPr algn="just"/>
          <a:endParaRPr lang="cs-CZ" sz="1800" b="1" dirty="0"/>
        </a:p>
      </dgm:t>
    </dgm:pt>
    <dgm:pt modelId="{A2E51425-430F-4EE7-B7E0-D40AD457D0DB}" type="parTrans" cxnId="{6246A669-F834-486F-8417-CC33B066C56C}">
      <dgm:prSet/>
      <dgm:spPr/>
      <dgm:t>
        <a:bodyPr/>
        <a:lstStyle/>
        <a:p>
          <a:endParaRPr lang="cs-CZ"/>
        </a:p>
      </dgm:t>
    </dgm:pt>
    <dgm:pt modelId="{6381F74B-58E1-43AD-81BA-76ED2B68BF0C}" type="sibTrans" cxnId="{6246A669-F834-486F-8417-CC33B066C56C}">
      <dgm:prSet/>
      <dgm:spPr/>
      <dgm:t>
        <a:bodyPr/>
        <a:lstStyle/>
        <a:p>
          <a:endParaRPr lang="cs-CZ"/>
        </a:p>
      </dgm:t>
    </dgm:pt>
    <dgm:pt modelId="{46846FE3-F0C2-442B-8499-DF10D9891830}">
      <dgm:prSet phldrT="[Text]" custT="1"/>
      <dgm:spPr/>
      <dgm:t>
        <a:bodyPr/>
        <a:lstStyle/>
        <a:p>
          <a:pPr algn="just"/>
          <a:endParaRPr lang="cs-CZ" sz="1800" b="1" dirty="0"/>
        </a:p>
      </dgm:t>
    </dgm:pt>
    <dgm:pt modelId="{06897866-D290-49AC-9B61-04FEFDC7FCB1}" type="parTrans" cxnId="{3EF5D3A6-C5A9-419C-B972-915E5BC2312E}">
      <dgm:prSet/>
      <dgm:spPr/>
      <dgm:t>
        <a:bodyPr/>
        <a:lstStyle/>
        <a:p>
          <a:endParaRPr lang="cs-CZ"/>
        </a:p>
      </dgm:t>
    </dgm:pt>
    <dgm:pt modelId="{C78BFBCE-E2A3-447C-96D3-AEAEBE05340D}" type="sibTrans" cxnId="{3EF5D3A6-C5A9-419C-B972-915E5BC2312E}">
      <dgm:prSet/>
      <dgm:spPr/>
      <dgm:t>
        <a:bodyPr/>
        <a:lstStyle/>
        <a:p>
          <a:endParaRPr lang="cs-CZ"/>
        </a:p>
      </dgm:t>
    </dgm:pt>
    <dgm:pt modelId="{D142E6CC-2F0E-4D5A-8E93-05D7F2EE482B}" type="pres">
      <dgm:prSet presAssocID="{0D6D3FA6-E2A0-4AD2-8547-5DA4E7F3CAE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FD2FD01-4790-4DCD-8568-BB82EC84D844}" type="pres">
      <dgm:prSet presAssocID="{FD2FE6AE-6D91-4FE7-A5F3-0F4C584C5CFA}" presName="composite" presStyleCnt="0"/>
      <dgm:spPr/>
    </dgm:pt>
    <dgm:pt modelId="{8332B70C-93DC-49F7-BE37-3C06BE7B217E}" type="pres">
      <dgm:prSet presAssocID="{FD2FE6AE-6D91-4FE7-A5F3-0F4C584C5CFA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093645-3740-491A-95AF-904AB7A4D8C1}" type="pres">
      <dgm:prSet presAssocID="{FD2FE6AE-6D91-4FE7-A5F3-0F4C584C5CFA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246A669-F834-486F-8417-CC33B066C56C}" srcId="{FD2FE6AE-6D91-4FE7-A5F3-0F4C584C5CFA}" destId="{C1414A69-3077-447A-9DF6-B0E7E62411CF}" srcOrd="3" destOrd="0" parTransId="{A2E51425-430F-4EE7-B7E0-D40AD457D0DB}" sibTransId="{6381F74B-58E1-43AD-81BA-76ED2B68BF0C}"/>
    <dgm:cxn modelId="{1D2318E6-C0C3-47E4-BFB8-0433B8B0C3F7}" type="presOf" srcId="{94CDC30C-9228-4613-964A-CD336338F777}" destId="{00093645-3740-491A-95AF-904AB7A4D8C1}" srcOrd="0" destOrd="0" presId="urn:microsoft.com/office/officeart/2005/8/layout/chevron2"/>
    <dgm:cxn modelId="{8D4779E7-27D7-4B99-91E2-1313E62CBA11}" type="presOf" srcId="{0D6D3FA6-E2A0-4AD2-8547-5DA4E7F3CAE7}" destId="{D142E6CC-2F0E-4D5A-8E93-05D7F2EE482B}" srcOrd="0" destOrd="0" presId="urn:microsoft.com/office/officeart/2005/8/layout/chevron2"/>
    <dgm:cxn modelId="{4AD0BBB8-FB18-4B21-A142-EBF1DF86B0DB}" type="presOf" srcId="{8CF84C8F-9431-43B7-AEA1-7613A690CCBF}" destId="{00093645-3740-491A-95AF-904AB7A4D8C1}" srcOrd="0" destOrd="1" presId="urn:microsoft.com/office/officeart/2005/8/layout/chevron2"/>
    <dgm:cxn modelId="{1D9B1968-702D-43A5-ABFD-575204965C7B}" type="presOf" srcId="{C27CE481-5683-4035-A0EA-4C0EA84B0570}" destId="{00093645-3740-491A-95AF-904AB7A4D8C1}" srcOrd="0" destOrd="6" presId="urn:microsoft.com/office/officeart/2005/8/layout/chevron2"/>
    <dgm:cxn modelId="{07692F01-6913-40EE-B2D2-AF207044C7BE}" type="presOf" srcId="{831B44F3-DA85-4E3C-AA17-DEBF2A5546B8}" destId="{00093645-3740-491A-95AF-904AB7A4D8C1}" srcOrd="0" destOrd="4" presId="urn:microsoft.com/office/officeart/2005/8/layout/chevron2"/>
    <dgm:cxn modelId="{3EF5D3A6-C5A9-419C-B972-915E5BC2312E}" srcId="{FD2FE6AE-6D91-4FE7-A5F3-0F4C584C5CFA}" destId="{46846FE3-F0C2-442B-8499-DF10D9891830}" srcOrd="5" destOrd="0" parTransId="{06897866-D290-49AC-9B61-04FEFDC7FCB1}" sibTransId="{C78BFBCE-E2A3-447C-96D3-AEAEBE05340D}"/>
    <dgm:cxn modelId="{BE5E5E3D-B6EA-4619-BF85-824F93374D03}" srcId="{FD2FE6AE-6D91-4FE7-A5F3-0F4C584C5CFA}" destId="{94CDC30C-9228-4613-964A-CD336338F777}" srcOrd="0" destOrd="0" parTransId="{231BB08A-1254-4B57-8038-80DC4C12127C}" sibTransId="{931321D0-7C2D-47CB-B7B5-0636DABF589B}"/>
    <dgm:cxn modelId="{BB2DF314-CC44-48D4-8011-91D848080278}" srcId="{0D6D3FA6-E2A0-4AD2-8547-5DA4E7F3CAE7}" destId="{FD2FE6AE-6D91-4FE7-A5F3-0F4C584C5CFA}" srcOrd="0" destOrd="0" parTransId="{19652841-7FBF-4A88-AEE8-839DCD7F9F75}" sibTransId="{C27909DF-6165-4BFF-BF1D-DF39FDF9E4AD}"/>
    <dgm:cxn modelId="{AFC7159C-A2D6-43E0-85AA-3CB73FD14887}" srcId="{FD2FE6AE-6D91-4FE7-A5F3-0F4C584C5CFA}" destId="{C27CE481-5683-4035-A0EA-4C0EA84B0570}" srcOrd="6" destOrd="0" parTransId="{75E1966E-0672-4EEE-9794-A0321749E331}" sibTransId="{83F14246-8317-497D-906D-FA8F288C61D1}"/>
    <dgm:cxn modelId="{4EB80A46-0E03-420B-BDDD-83CB2D2CD080}" srcId="{FD2FE6AE-6D91-4FE7-A5F3-0F4C584C5CFA}" destId="{77D0C980-6C57-475F-A79F-82BC5A8A3F7B}" srcOrd="2" destOrd="0" parTransId="{46ED6465-18F9-4399-8B07-78234664818F}" sibTransId="{910993C0-9957-47B2-BD0C-CC7B4BA10ED7}"/>
    <dgm:cxn modelId="{D326CE5A-7477-4BE9-B2CD-62E962218146}" type="presOf" srcId="{FD2FE6AE-6D91-4FE7-A5F3-0F4C584C5CFA}" destId="{8332B70C-93DC-49F7-BE37-3C06BE7B217E}" srcOrd="0" destOrd="0" presId="urn:microsoft.com/office/officeart/2005/8/layout/chevron2"/>
    <dgm:cxn modelId="{C17B7D04-6845-4CAF-8F7B-11C505EA78F0}" type="presOf" srcId="{C1414A69-3077-447A-9DF6-B0E7E62411CF}" destId="{00093645-3740-491A-95AF-904AB7A4D8C1}" srcOrd="0" destOrd="3" presId="urn:microsoft.com/office/officeart/2005/8/layout/chevron2"/>
    <dgm:cxn modelId="{B9D83FAF-62D5-43B0-9B7D-26B40110A361}" srcId="{FD2FE6AE-6D91-4FE7-A5F3-0F4C584C5CFA}" destId="{8CF84C8F-9431-43B7-AEA1-7613A690CCBF}" srcOrd="1" destOrd="0" parTransId="{EFF5D5E4-8496-4657-A1C9-E8026D201BD8}" sibTransId="{BFDA2DD8-DE75-4E6C-9104-8A271C9EED1C}"/>
    <dgm:cxn modelId="{518F42C9-A53B-49C3-941E-A7B255C22EEB}" srcId="{FD2FE6AE-6D91-4FE7-A5F3-0F4C584C5CFA}" destId="{831B44F3-DA85-4E3C-AA17-DEBF2A5546B8}" srcOrd="4" destOrd="0" parTransId="{53A39632-A26A-4E30-9C25-6A18627CD740}" sibTransId="{5FD192F1-6E5E-46A5-BFFF-F3DC803410F8}"/>
    <dgm:cxn modelId="{60395D20-3BB2-4082-A73F-FFEC9CD5C7D1}" type="presOf" srcId="{46846FE3-F0C2-442B-8499-DF10D9891830}" destId="{00093645-3740-491A-95AF-904AB7A4D8C1}" srcOrd="0" destOrd="5" presId="urn:microsoft.com/office/officeart/2005/8/layout/chevron2"/>
    <dgm:cxn modelId="{3F52975A-41E5-404B-ADF3-585B49E4EB98}" type="presOf" srcId="{77D0C980-6C57-475F-A79F-82BC5A8A3F7B}" destId="{00093645-3740-491A-95AF-904AB7A4D8C1}" srcOrd="0" destOrd="2" presId="urn:microsoft.com/office/officeart/2005/8/layout/chevron2"/>
    <dgm:cxn modelId="{95DB84CD-9469-4064-B172-85F3CD7500C8}" type="presParOf" srcId="{D142E6CC-2F0E-4D5A-8E93-05D7F2EE482B}" destId="{1FD2FD01-4790-4DCD-8568-BB82EC84D844}" srcOrd="0" destOrd="0" presId="urn:microsoft.com/office/officeart/2005/8/layout/chevron2"/>
    <dgm:cxn modelId="{E76FECCB-0BB5-4CF3-AE7D-35DBAAB01741}" type="presParOf" srcId="{1FD2FD01-4790-4DCD-8568-BB82EC84D844}" destId="{8332B70C-93DC-49F7-BE37-3C06BE7B217E}" srcOrd="0" destOrd="0" presId="urn:microsoft.com/office/officeart/2005/8/layout/chevron2"/>
    <dgm:cxn modelId="{FC7DEE68-0705-416D-A995-42EA7EC9A521}" type="presParOf" srcId="{1FD2FD01-4790-4DCD-8568-BB82EC84D844}" destId="{00093645-3740-491A-95AF-904AB7A4D8C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21FB75-A548-4BBB-8DEA-EE0DDCE5E605}" type="doc">
      <dgm:prSet loTypeId="urn:microsoft.com/office/officeart/2005/8/layout/hProcess9" loCatId="process" qsTypeId="urn:microsoft.com/office/officeart/2005/8/quickstyle/3d4" qsCatId="3D" csTypeId="urn:microsoft.com/office/officeart/2005/8/colors/accent1_2" csCatId="accent1" phldr="1"/>
      <dgm:spPr/>
    </dgm:pt>
    <dgm:pt modelId="{5D5C5780-8491-453B-91A3-CE523E5E1115}">
      <dgm:prSet phldrT="[Text]"/>
      <dgm:spPr/>
      <dgm:t>
        <a:bodyPr/>
        <a:lstStyle/>
        <a:p>
          <a:r>
            <a:rPr lang="cs-CZ" b="1" dirty="0" smtClean="0"/>
            <a:t>schopnost komunikace</a:t>
          </a:r>
          <a:endParaRPr lang="cs-CZ" b="1" dirty="0"/>
        </a:p>
      </dgm:t>
    </dgm:pt>
    <dgm:pt modelId="{A5102770-0C30-401B-9B0C-EA87282E23E2}" type="parTrans" cxnId="{DFC29DD3-0A1A-492B-808B-E944A0CED07B}">
      <dgm:prSet/>
      <dgm:spPr/>
      <dgm:t>
        <a:bodyPr/>
        <a:lstStyle/>
        <a:p>
          <a:endParaRPr lang="cs-CZ"/>
        </a:p>
      </dgm:t>
    </dgm:pt>
    <dgm:pt modelId="{ED555820-C74B-4A6F-AE91-E4A78AF1B557}" type="sibTrans" cxnId="{DFC29DD3-0A1A-492B-808B-E944A0CED07B}">
      <dgm:prSet/>
      <dgm:spPr/>
      <dgm:t>
        <a:bodyPr/>
        <a:lstStyle/>
        <a:p>
          <a:endParaRPr lang="cs-CZ"/>
        </a:p>
      </dgm:t>
    </dgm:pt>
    <dgm:pt modelId="{78742780-5561-4781-9877-A83926E6C8DA}">
      <dgm:prSet phldrT="[Text]"/>
      <dgm:spPr/>
      <dgm:t>
        <a:bodyPr/>
        <a:lstStyle/>
        <a:p>
          <a:r>
            <a:rPr lang="cs-CZ" b="1" dirty="0" smtClean="0"/>
            <a:t>orientace ve společnosti</a:t>
          </a:r>
          <a:endParaRPr lang="cs-CZ" b="1" dirty="0"/>
        </a:p>
      </dgm:t>
    </dgm:pt>
    <dgm:pt modelId="{D39F7D8F-5148-4200-BB9F-521FAEA40DF4}" type="parTrans" cxnId="{8B20F6FF-9A1C-498E-8ED7-8A3A480C52B0}">
      <dgm:prSet/>
      <dgm:spPr/>
      <dgm:t>
        <a:bodyPr/>
        <a:lstStyle/>
        <a:p>
          <a:endParaRPr lang="cs-CZ"/>
        </a:p>
      </dgm:t>
    </dgm:pt>
    <dgm:pt modelId="{5731B385-F2AD-4DCB-9233-C65F7ACFD38E}" type="sibTrans" cxnId="{8B20F6FF-9A1C-498E-8ED7-8A3A480C52B0}">
      <dgm:prSet/>
      <dgm:spPr/>
      <dgm:t>
        <a:bodyPr/>
        <a:lstStyle/>
        <a:p>
          <a:endParaRPr lang="cs-CZ"/>
        </a:p>
      </dgm:t>
    </dgm:pt>
    <dgm:pt modelId="{E331671F-1496-4734-B576-DF7D4342A6C4}">
      <dgm:prSet phldrT="[Text]"/>
      <dgm:spPr/>
      <dgm:t>
        <a:bodyPr/>
        <a:lstStyle/>
        <a:p>
          <a:r>
            <a:rPr lang="cs-CZ" b="1" dirty="0" smtClean="0"/>
            <a:t>přísun informací</a:t>
          </a:r>
          <a:endParaRPr lang="cs-CZ" b="1" dirty="0"/>
        </a:p>
      </dgm:t>
    </dgm:pt>
    <dgm:pt modelId="{DE65D1F2-24E4-495A-8CAD-BABEA07BD83C}" type="parTrans" cxnId="{DDFAB0A2-5F52-4F2B-94F9-F9401F46E9E2}">
      <dgm:prSet/>
      <dgm:spPr/>
      <dgm:t>
        <a:bodyPr/>
        <a:lstStyle/>
        <a:p>
          <a:endParaRPr lang="cs-CZ"/>
        </a:p>
      </dgm:t>
    </dgm:pt>
    <dgm:pt modelId="{CD76FD6A-3434-4633-9D74-1D2BA247D05C}" type="sibTrans" cxnId="{DDFAB0A2-5F52-4F2B-94F9-F9401F46E9E2}">
      <dgm:prSet/>
      <dgm:spPr/>
      <dgm:t>
        <a:bodyPr/>
        <a:lstStyle/>
        <a:p>
          <a:endParaRPr lang="cs-CZ"/>
        </a:p>
      </dgm:t>
    </dgm:pt>
    <dgm:pt modelId="{1F3C0519-ED34-4F0B-A87A-0951842625EB}">
      <dgm:prSet phldrT="[Text]"/>
      <dgm:spPr/>
      <dgm:t>
        <a:bodyPr/>
        <a:lstStyle/>
        <a:p>
          <a:r>
            <a:rPr lang="cs-CZ" b="1" dirty="0" smtClean="0"/>
            <a:t>zaměstnání</a:t>
          </a:r>
          <a:endParaRPr lang="cs-CZ" b="1" dirty="0"/>
        </a:p>
      </dgm:t>
    </dgm:pt>
    <dgm:pt modelId="{4E9419B7-2ED1-4E38-A2E9-70946707B905}" type="parTrans" cxnId="{F6D59677-7EE8-4E6E-87D2-46AA7742A1FA}">
      <dgm:prSet/>
      <dgm:spPr/>
      <dgm:t>
        <a:bodyPr/>
        <a:lstStyle/>
        <a:p>
          <a:endParaRPr lang="cs-CZ"/>
        </a:p>
      </dgm:t>
    </dgm:pt>
    <dgm:pt modelId="{42747FBE-F5B6-4C01-9C50-104E5C279BC5}" type="sibTrans" cxnId="{F6D59677-7EE8-4E6E-87D2-46AA7742A1FA}">
      <dgm:prSet/>
      <dgm:spPr/>
      <dgm:t>
        <a:bodyPr/>
        <a:lstStyle/>
        <a:p>
          <a:endParaRPr lang="cs-CZ"/>
        </a:p>
      </dgm:t>
    </dgm:pt>
    <dgm:pt modelId="{472896B9-2B73-4455-8BCB-B9A336F1C6E3}">
      <dgm:prSet phldrT="[Text]"/>
      <dgm:spPr/>
      <dgm:t>
        <a:bodyPr/>
        <a:lstStyle/>
        <a:p>
          <a:r>
            <a:rPr lang="cs-CZ" b="1" dirty="0" smtClean="0"/>
            <a:t>trvalé bydlení</a:t>
          </a:r>
          <a:endParaRPr lang="cs-CZ" b="1" dirty="0"/>
        </a:p>
      </dgm:t>
    </dgm:pt>
    <dgm:pt modelId="{1077F06A-1F95-46B2-93EE-B5289E6540EE}" type="parTrans" cxnId="{C0044513-B7C6-40DF-B1E2-1F6112F11CE8}">
      <dgm:prSet/>
      <dgm:spPr/>
      <dgm:t>
        <a:bodyPr/>
        <a:lstStyle/>
        <a:p>
          <a:endParaRPr lang="cs-CZ"/>
        </a:p>
      </dgm:t>
    </dgm:pt>
    <dgm:pt modelId="{7CBA025A-A2D8-4F5B-8FDD-D02019CF2DFE}" type="sibTrans" cxnId="{C0044513-B7C6-40DF-B1E2-1F6112F11CE8}">
      <dgm:prSet/>
      <dgm:spPr/>
      <dgm:t>
        <a:bodyPr/>
        <a:lstStyle/>
        <a:p>
          <a:endParaRPr lang="cs-CZ"/>
        </a:p>
      </dgm:t>
    </dgm:pt>
    <dgm:pt modelId="{BF1143A4-CCDD-4223-B0F7-7EC88FBDEF3B}">
      <dgm:prSet phldrT="[Text]"/>
      <dgm:spPr/>
      <dgm:t>
        <a:bodyPr/>
        <a:lstStyle/>
        <a:p>
          <a:r>
            <a:rPr lang="cs-CZ" b="1" dirty="0" smtClean="0"/>
            <a:t>udržení vlastní kulturní identity</a:t>
          </a:r>
          <a:endParaRPr lang="cs-CZ" b="1" dirty="0"/>
        </a:p>
      </dgm:t>
    </dgm:pt>
    <dgm:pt modelId="{F545EE94-5086-4316-8F23-1337E51C79CE}" type="parTrans" cxnId="{5DB811ED-2D15-463B-9A26-A01D67210059}">
      <dgm:prSet/>
      <dgm:spPr/>
      <dgm:t>
        <a:bodyPr/>
        <a:lstStyle/>
        <a:p>
          <a:endParaRPr lang="cs-CZ"/>
        </a:p>
      </dgm:t>
    </dgm:pt>
    <dgm:pt modelId="{7FBB7A74-E10C-41CE-9C7B-2B5CF375AE47}" type="sibTrans" cxnId="{5DB811ED-2D15-463B-9A26-A01D67210059}">
      <dgm:prSet/>
      <dgm:spPr/>
      <dgm:t>
        <a:bodyPr/>
        <a:lstStyle/>
        <a:p>
          <a:endParaRPr lang="cs-CZ"/>
        </a:p>
      </dgm:t>
    </dgm:pt>
    <dgm:pt modelId="{61D12772-448B-4DC3-B2D7-354DBE59DE76}" type="pres">
      <dgm:prSet presAssocID="{3321FB75-A548-4BBB-8DEA-EE0DDCE5E605}" presName="CompostProcess" presStyleCnt="0">
        <dgm:presLayoutVars>
          <dgm:dir/>
          <dgm:resizeHandles val="exact"/>
        </dgm:presLayoutVars>
      </dgm:prSet>
      <dgm:spPr/>
    </dgm:pt>
    <dgm:pt modelId="{93629C7E-E4E9-46FE-8D32-5A584D491B02}" type="pres">
      <dgm:prSet presAssocID="{3321FB75-A548-4BBB-8DEA-EE0DDCE5E605}" presName="arrow" presStyleLbl="bgShp" presStyleIdx="0" presStyleCnt="1"/>
      <dgm:spPr/>
    </dgm:pt>
    <dgm:pt modelId="{1D7EC522-CC66-4D1C-9576-2AC218C00F55}" type="pres">
      <dgm:prSet presAssocID="{3321FB75-A548-4BBB-8DEA-EE0DDCE5E605}" presName="linearProcess" presStyleCnt="0"/>
      <dgm:spPr/>
    </dgm:pt>
    <dgm:pt modelId="{690476B1-5544-4B81-85F7-4747054EFBE3}" type="pres">
      <dgm:prSet presAssocID="{5D5C5780-8491-453B-91A3-CE523E5E1115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B65CF6-15C5-47AA-A3E4-13812DEBC203}" type="pres">
      <dgm:prSet presAssocID="{ED555820-C74B-4A6F-AE91-E4A78AF1B557}" presName="sibTrans" presStyleCnt="0"/>
      <dgm:spPr/>
    </dgm:pt>
    <dgm:pt modelId="{2A767B8B-6C06-47EB-89BE-02DBD2B7117C}" type="pres">
      <dgm:prSet presAssocID="{78742780-5561-4781-9877-A83926E6C8DA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FF39D7-3AAF-4385-891A-CB4C6BD5C7EA}" type="pres">
      <dgm:prSet presAssocID="{5731B385-F2AD-4DCB-9233-C65F7ACFD38E}" presName="sibTrans" presStyleCnt="0"/>
      <dgm:spPr/>
    </dgm:pt>
    <dgm:pt modelId="{9A9BFCC7-7F89-4DD0-BFF1-38184BE6AECC}" type="pres">
      <dgm:prSet presAssocID="{E331671F-1496-4734-B576-DF7D4342A6C4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4D3A3A-CD72-4550-A303-922DFF082D16}" type="pres">
      <dgm:prSet presAssocID="{CD76FD6A-3434-4633-9D74-1D2BA247D05C}" presName="sibTrans" presStyleCnt="0"/>
      <dgm:spPr/>
    </dgm:pt>
    <dgm:pt modelId="{DDC138CA-3E9E-45FF-BFC7-D8DE5A1732E0}" type="pres">
      <dgm:prSet presAssocID="{472896B9-2B73-4455-8BCB-B9A336F1C6E3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55F8C5-4FE5-48EE-B416-0236064755A4}" type="pres">
      <dgm:prSet presAssocID="{7CBA025A-A2D8-4F5B-8FDD-D02019CF2DFE}" presName="sibTrans" presStyleCnt="0"/>
      <dgm:spPr/>
    </dgm:pt>
    <dgm:pt modelId="{4273B6D7-1B32-4835-9EDF-28895F142287}" type="pres">
      <dgm:prSet presAssocID="{1F3C0519-ED34-4F0B-A87A-0951842625EB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DB4BE0-C6E5-4819-97AC-89CAEAF02764}" type="pres">
      <dgm:prSet presAssocID="{42747FBE-F5B6-4C01-9C50-104E5C279BC5}" presName="sibTrans" presStyleCnt="0"/>
      <dgm:spPr/>
    </dgm:pt>
    <dgm:pt modelId="{DA034F73-98FB-419A-A775-D0E74981236C}" type="pres">
      <dgm:prSet presAssocID="{BF1143A4-CCDD-4223-B0F7-7EC88FBDEF3B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4E88607-F325-4F7E-B1D9-1CD1BBE8D729}" type="presOf" srcId="{3321FB75-A548-4BBB-8DEA-EE0DDCE5E605}" destId="{61D12772-448B-4DC3-B2D7-354DBE59DE76}" srcOrd="0" destOrd="0" presId="urn:microsoft.com/office/officeart/2005/8/layout/hProcess9"/>
    <dgm:cxn modelId="{DFF83048-8D1D-4EF3-8CBF-F1DD49FB88EC}" type="presOf" srcId="{78742780-5561-4781-9877-A83926E6C8DA}" destId="{2A767B8B-6C06-47EB-89BE-02DBD2B7117C}" srcOrd="0" destOrd="0" presId="urn:microsoft.com/office/officeart/2005/8/layout/hProcess9"/>
    <dgm:cxn modelId="{7E6CC9FD-C70E-4CEF-8C99-BF9A2A7321A1}" type="presOf" srcId="{1F3C0519-ED34-4F0B-A87A-0951842625EB}" destId="{4273B6D7-1B32-4835-9EDF-28895F142287}" srcOrd="0" destOrd="0" presId="urn:microsoft.com/office/officeart/2005/8/layout/hProcess9"/>
    <dgm:cxn modelId="{DFC29DD3-0A1A-492B-808B-E944A0CED07B}" srcId="{3321FB75-A548-4BBB-8DEA-EE0DDCE5E605}" destId="{5D5C5780-8491-453B-91A3-CE523E5E1115}" srcOrd="0" destOrd="0" parTransId="{A5102770-0C30-401B-9B0C-EA87282E23E2}" sibTransId="{ED555820-C74B-4A6F-AE91-E4A78AF1B557}"/>
    <dgm:cxn modelId="{ED62D564-A33E-43CE-8172-88B53106919D}" type="presOf" srcId="{472896B9-2B73-4455-8BCB-B9A336F1C6E3}" destId="{DDC138CA-3E9E-45FF-BFC7-D8DE5A1732E0}" srcOrd="0" destOrd="0" presId="urn:microsoft.com/office/officeart/2005/8/layout/hProcess9"/>
    <dgm:cxn modelId="{5DB811ED-2D15-463B-9A26-A01D67210059}" srcId="{3321FB75-A548-4BBB-8DEA-EE0DDCE5E605}" destId="{BF1143A4-CCDD-4223-B0F7-7EC88FBDEF3B}" srcOrd="5" destOrd="0" parTransId="{F545EE94-5086-4316-8F23-1337E51C79CE}" sibTransId="{7FBB7A74-E10C-41CE-9C7B-2B5CF375AE47}"/>
    <dgm:cxn modelId="{8B20F6FF-9A1C-498E-8ED7-8A3A480C52B0}" srcId="{3321FB75-A548-4BBB-8DEA-EE0DDCE5E605}" destId="{78742780-5561-4781-9877-A83926E6C8DA}" srcOrd="1" destOrd="0" parTransId="{D39F7D8F-5148-4200-BB9F-521FAEA40DF4}" sibTransId="{5731B385-F2AD-4DCB-9233-C65F7ACFD38E}"/>
    <dgm:cxn modelId="{16440F5C-DA7D-46F3-971B-A7D09C8C2845}" type="presOf" srcId="{BF1143A4-CCDD-4223-B0F7-7EC88FBDEF3B}" destId="{DA034F73-98FB-419A-A775-D0E74981236C}" srcOrd="0" destOrd="0" presId="urn:microsoft.com/office/officeart/2005/8/layout/hProcess9"/>
    <dgm:cxn modelId="{DDFAB0A2-5F52-4F2B-94F9-F9401F46E9E2}" srcId="{3321FB75-A548-4BBB-8DEA-EE0DDCE5E605}" destId="{E331671F-1496-4734-B576-DF7D4342A6C4}" srcOrd="2" destOrd="0" parTransId="{DE65D1F2-24E4-495A-8CAD-BABEA07BD83C}" sibTransId="{CD76FD6A-3434-4633-9D74-1D2BA247D05C}"/>
    <dgm:cxn modelId="{743634A1-C6A9-44FC-A42F-DDD6F48DB05F}" type="presOf" srcId="{5D5C5780-8491-453B-91A3-CE523E5E1115}" destId="{690476B1-5544-4B81-85F7-4747054EFBE3}" srcOrd="0" destOrd="0" presId="urn:microsoft.com/office/officeart/2005/8/layout/hProcess9"/>
    <dgm:cxn modelId="{1EDA0611-9486-4D18-B482-96F0AB6F4337}" type="presOf" srcId="{E331671F-1496-4734-B576-DF7D4342A6C4}" destId="{9A9BFCC7-7F89-4DD0-BFF1-38184BE6AECC}" srcOrd="0" destOrd="0" presId="urn:microsoft.com/office/officeart/2005/8/layout/hProcess9"/>
    <dgm:cxn modelId="{F6D59677-7EE8-4E6E-87D2-46AA7742A1FA}" srcId="{3321FB75-A548-4BBB-8DEA-EE0DDCE5E605}" destId="{1F3C0519-ED34-4F0B-A87A-0951842625EB}" srcOrd="4" destOrd="0" parTransId="{4E9419B7-2ED1-4E38-A2E9-70946707B905}" sibTransId="{42747FBE-F5B6-4C01-9C50-104E5C279BC5}"/>
    <dgm:cxn modelId="{C0044513-B7C6-40DF-B1E2-1F6112F11CE8}" srcId="{3321FB75-A548-4BBB-8DEA-EE0DDCE5E605}" destId="{472896B9-2B73-4455-8BCB-B9A336F1C6E3}" srcOrd="3" destOrd="0" parTransId="{1077F06A-1F95-46B2-93EE-B5289E6540EE}" sibTransId="{7CBA025A-A2D8-4F5B-8FDD-D02019CF2DFE}"/>
    <dgm:cxn modelId="{78638476-F14F-49B9-9933-F1EE19521DC1}" type="presParOf" srcId="{61D12772-448B-4DC3-B2D7-354DBE59DE76}" destId="{93629C7E-E4E9-46FE-8D32-5A584D491B02}" srcOrd="0" destOrd="0" presId="urn:microsoft.com/office/officeart/2005/8/layout/hProcess9"/>
    <dgm:cxn modelId="{7CDF71EF-7A25-43CA-80D1-930C4D9D0F01}" type="presParOf" srcId="{61D12772-448B-4DC3-B2D7-354DBE59DE76}" destId="{1D7EC522-CC66-4D1C-9576-2AC218C00F55}" srcOrd="1" destOrd="0" presId="urn:microsoft.com/office/officeart/2005/8/layout/hProcess9"/>
    <dgm:cxn modelId="{7B8D938A-463B-4437-80E1-D307F704AC8A}" type="presParOf" srcId="{1D7EC522-CC66-4D1C-9576-2AC218C00F55}" destId="{690476B1-5544-4B81-85F7-4747054EFBE3}" srcOrd="0" destOrd="0" presId="urn:microsoft.com/office/officeart/2005/8/layout/hProcess9"/>
    <dgm:cxn modelId="{8A00FD3B-E612-47D2-95AC-A93AE40CB925}" type="presParOf" srcId="{1D7EC522-CC66-4D1C-9576-2AC218C00F55}" destId="{66B65CF6-15C5-47AA-A3E4-13812DEBC203}" srcOrd="1" destOrd="0" presId="urn:microsoft.com/office/officeart/2005/8/layout/hProcess9"/>
    <dgm:cxn modelId="{C0A26287-D7D4-4216-84C8-FF0D04FF44BA}" type="presParOf" srcId="{1D7EC522-CC66-4D1C-9576-2AC218C00F55}" destId="{2A767B8B-6C06-47EB-89BE-02DBD2B7117C}" srcOrd="2" destOrd="0" presId="urn:microsoft.com/office/officeart/2005/8/layout/hProcess9"/>
    <dgm:cxn modelId="{7416ADCA-EF3E-4872-BC74-CA1167DC462B}" type="presParOf" srcId="{1D7EC522-CC66-4D1C-9576-2AC218C00F55}" destId="{1CFF39D7-3AAF-4385-891A-CB4C6BD5C7EA}" srcOrd="3" destOrd="0" presId="urn:microsoft.com/office/officeart/2005/8/layout/hProcess9"/>
    <dgm:cxn modelId="{26957BC6-0C04-4EE5-93F3-066C053A3EA4}" type="presParOf" srcId="{1D7EC522-CC66-4D1C-9576-2AC218C00F55}" destId="{9A9BFCC7-7F89-4DD0-BFF1-38184BE6AECC}" srcOrd="4" destOrd="0" presId="urn:microsoft.com/office/officeart/2005/8/layout/hProcess9"/>
    <dgm:cxn modelId="{AE6E1274-518E-4199-9B8D-89D1F0A3E718}" type="presParOf" srcId="{1D7EC522-CC66-4D1C-9576-2AC218C00F55}" destId="{F34D3A3A-CD72-4550-A303-922DFF082D16}" srcOrd="5" destOrd="0" presId="urn:microsoft.com/office/officeart/2005/8/layout/hProcess9"/>
    <dgm:cxn modelId="{DBA36606-49BD-42C8-B38D-6AE77FCF41AF}" type="presParOf" srcId="{1D7EC522-CC66-4D1C-9576-2AC218C00F55}" destId="{DDC138CA-3E9E-45FF-BFC7-D8DE5A1732E0}" srcOrd="6" destOrd="0" presId="urn:microsoft.com/office/officeart/2005/8/layout/hProcess9"/>
    <dgm:cxn modelId="{FBC7D281-D8D8-44E7-8199-0CCE7ED5D2F8}" type="presParOf" srcId="{1D7EC522-CC66-4D1C-9576-2AC218C00F55}" destId="{4D55F8C5-4FE5-48EE-B416-0236064755A4}" srcOrd="7" destOrd="0" presId="urn:microsoft.com/office/officeart/2005/8/layout/hProcess9"/>
    <dgm:cxn modelId="{6FC58FC0-23B7-4E88-A164-798A9E51F2E2}" type="presParOf" srcId="{1D7EC522-CC66-4D1C-9576-2AC218C00F55}" destId="{4273B6D7-1B32-4835-9EDF-28895F142287}" srcOrd="8" destOrd="0" presId="urn:microsoft.com/office/officeart/2005/8/layout/hProcess9"/>
    <dgm:cxn modelId="{8269D9C3-3F08-4002-AA81-B1AED95B5CA3}" type="presParOf" srcId="{1D7EC522-CC66-4D1C-9576-2AC218C00F55}" destId="{DADB4BE0-C6E5-4819-97AC-89CAEAF02764}" srcOrd="9" destOrd="0" presId="urn:microsoft.com/office/officeart/2005/8/layout/hProcess9"/>
    <dgm:cxn modelId="{41A16CDC-FE94-4754-B17E-4FC7B6F91F0D}" type="presParOf" srcId="{1D7EC522-CC66-4D1C-9576-2AC218C00F55}" destId="{DA034F73-98FB-419A-A775-D0E74981236C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CEE662-51E1-41E0-8F30-909F4C34F91D}" type="doc">
      <dgm:prSet loTypeId="urn:microsoft.com/office/officeart/2005/8/layout/radial3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6EE0CB8-6ACD-4F70-8759-ACDCE075A791}">
      <dgm:prSet phldrT="[Text]" custT="1"/>
      <dgm:spPr/>
      <dgm:t>
        <a:bodyPr/>
        <a:lstStyle/>
        <a:p>
          <a:r>
            <a:rPr lang="cs-CZ" sz="2400" b="1" dirty="0" smtClean="0"/>
            <a:t>mediátory společenského vlivu</a:t>
          </a:r>
          <a:endParaRPr lang="cs-CZ" sz="2400" b="1" dirty="0"/>
        </a:p>
      </dgm:t>
    </dgm:pt>
    <dgm:pt modelId="{141CBC53-EE5A-4F13-8A41-6A4388E6F48C}" type="parTrans" cxnId="{583CF24D-D990-4419-B265-9B07677CF3C2}">
      <dgm:prSet/>
      <dgm:spPr/>
      <dgm:t>
        <a:bodyPr/>
        <a:lstStyle/>
        <a:p>
          <a:endParaRPr lang="cs-CZ"/>
        </a:p>
      </dgm:t>
    </dgm:pt>
    <dgm:pt modelId="{3116326F-5A43-44DF-B6F2-E1473CFBE13D}" type="sibTrans" cxnId="{583CF24D-D990-4419-B265-9B07677CF3C2}">
      <dgm:prSet/>
      <dgm:spPr/>
      <dgm:t>
        <a:bodyPr/>
        <a:lstStyle/>
        <a:p>
          <a:endParaRPr lang="cs-CZ"/>
        </a:p>
      </dgm:t>
    </dgm:pt>
    <dgm:pt modelId="{C70E65E6-737D-403C-BB7A-FA0DB0F6038A}">
      <dgm:prSet phldrT="[Text]" custT="1"/>
      <dgm:spPr/>
      <dgm:t>
        <a:bodyPr/>
        <a:lstStyle/>
        <a:p>
          <a:r>
            <a:rPr lang="cs-CZ" sz="1800" b="1" dirty="0" smtClean="0"/>
            <a:t>rodina</a:t>
          </a:r>
          <a:endParaRPr lang="cs-CZ" sz="1800" b="1" dirty="0"/>
        </a:p>
      </dgm:t>
    </dgm:pt>
    <dgm:pt modelId="{07C82F20-0D12-4E8E-B2C0-310DADFD172D}" type="parTrans" cxnId="{A8E70BE1-FDE9-4984-8AC9-AB772E777965}">
      <dgm:prSet/>
      <dgm:spPr/>
      <dgm:t>
        <a:bodyPr/>
        <a:lstStyle/>
        <a:p>
          <a:endParaRPr lang="cs-CZ"/>
        </a:p>
      </dgm:t>
    </dgm:pt>
    <dgm:pt modelId="{1B9CF536-84CD-4020-AD0B-D3C4EEC4436B}" type="sibTrans" cxnId="{A8E70BE1-FDE9-4984-8AC9-AB772E777965}">
      <dgm:prSet/>
      <dgm:spPr/>
      <dgm:t>
        <a:bodyPr/>
        <a:lstStyle/>
        <a:p>
          <a:endParaRPr lang="cs-CZ"/>
        </a:p>
      </dgm:t>
    </dgm:pt>
    <dgm:pt modelId="{576AAB68-5413-42D4-8B9C-0AACEABC7EFE}">
      <dgm:prSet phldrT="[Text]" custT="1"/>
      <dgm:spPr/>
      <dgm:t>
        <a:bodyPr/>
        <a:lstStyle/>
        <a:p>
          <a:r>
            <a:rPr lang="cs-CZ" sz="1800" b="1" dirty="0" smtClean="0"/>
            <a:t>práce</a:t>
          </a:r>
          <a:endParaRPr lang="cs-CZ" sz="1800" b="1" dirty="0"/>
        </a:p>
      </dgm:t>
    </dgm:pt>
    <dgm:pt modelId="{AFB95602-E9A4-4E95-A4F0-DCFD396A4B90}" type="parTrans" cxnId="{FA0D38AA-27AC-487D-ADB4-4D1B6AB7EF32}">
      <dgm:prSet/>
      <dgm:spPr/>
      <dgm:t>
        <a:bodyPr/>
        <a:lstStyle/>
        <a:p>
          <a:endParaRPr lang="cs-CZ"/>
        </a:p>
      </dgm:t>
    </dgm:pt>
    <dgm:pt modelId="{D0BE7877-BE67-4974-A0CE-6957D2FA028B}" type="sibTrans" cxnId="{FA0D38AA-27AC-487D-ADB4-4D1B6AB7EF32}">
      <dgm:prSet/>
      <dgm:spPr/>
      <dgm:t>
        <a:bodyPr/>
        <a:lstStyle/>
        <a:p>
          <a:endParaRPr lang="cs-CZ"/>
        </a:p>
      </dgm:t>
    </dgm:pt>
    <dgm:pt modelId="{6CFE4DFD-9A9B-4E57-B784-66544412A930}">
      <dgm:prSet phldrT="[Text]" custT="1"/>
      <dgm:spPr/>
      <dgm:t>
        <a:bodyPr/>
        <a:lstStyle/>
        <a:p>
          <a:r>
            <a:rPr lang="cs-CZ" sz="1800" b="1" dirty="0" smtClean="0"/>
            <a:t>média</a:t>
          </a:r>
          <a:endParaRPr lang="cs-CZ" sz="1800" b="1" dirty="0"/>
        </a:p>
      </dgm:t>
    </dgm:pt>
    <dgm:pt modelId="{AAA135D0-7DD1-401C-8D6D-69707EBA4B15}" type="parTrans" cxnId="{194EE315-4AD4-45EB-B655-3790BC3CB139}">
      <dgm:prSet/>
      <dgm:spPr/>
      <dgm:t>
        <a:bodyPr/>
        <a:lstStyle/>
        <a:p>
          <a:endParaRPr lang="cs-CZ"/>
        </a:p>
      </dgm:t>
    </dgm:pt>
    <dgm:pt modelId="{024C688C-E263-4CF4-B366-5293E205DBD6}" type="sibTrans" cxnId="{194EE315-4AD4-45EB-B655-3790BC3CB139}">
      <dgm:prSet/>
      <dgm:spPr/>
      <dgm:t>
        <a:bodyPr/>
        <a:lstStyle/>
        <a:p>
          <a:endParaRPr lang="cs-CZ"/>
        </a:p>
      </dgm:t>
    </dgm:pt>
    <dgm:pt modelId="{32D35A0C-B94B-4E44-AF20-F65546D08A03}">
      <dgm:prSet phldrT="[Text]" custT="1"/>
      <dgm:spPr/>
      <dgm:t>
        <a:bodyPr/>
        <a:lstStyle/>
        <a:p>
          <a:r>
            <a:rPr lang="cs-CZ" sz="1800" b="1" dirty="0" smtClean="0"/>
            <a:t>veřejné mínění majority</a:t>
          </a:r>
          <a:endParaRPr lang="cs-CZ" sz="1800" b="1" dirty="0"/>
        </a:p>
      </dgm:t>
    </dgm:pt>
    <dgm:pt modelId="{C955540C-0FF4-4580-ACEF-D369F5F115D9}" type="parTrans" cxnId="{6976F602-BB5F-4BCD-BC50-74150FEDE149}">
      <dgm:prSet/>
      <dgm:spPr/>
      <dgm:t>
        <a:bodyPr/>
        <a:lstStyle/>
        <a:p>
          <a:endParaRPr lang="cs-CZ"/>
        </a:p>
      </dgm:t>
    </dgm:pt>
    <dgm:pt modelId="{DA17DA6C-7E8F-4709-8930-45E7931E21E5}" type="sibTrans" cxnId="{6976F602-BB5F-4BCD-BC50-74150FEDE149}">
      <dgm:prSet/>
      <dgm:spPr/>
      <dgm:t>
        <a:bodyPr/>
        <a:lstStyle/>
        <a:p>
          <a:endParaRPr lang="cs-CZ"/>
        </a:p>
      </dgm:t>
    </dgm:pt>
    <dgm:pt modelId="{CC1E42F8-836B-428A-B7F7-DB4B8040D302}">
      <dgm:prSet phldrT="[Text]" custT="1"/>
      <dgm:spPr/>
      <dgm:t>
        <a:bodyPr/>
        <a:lstStyle/>
        <a:p>
          <a:r>
            <a:rPr lang="cs-CZ" sz="1800" b="1" dirty="0" smtClean="0"/>
            <a:t>veřejné mínění krajanů</a:t>
          </a:r>
          <a:endParaRPr lang="cs-CZ" sz="1800" b="1" dirty="0"/>
        </a:p>
      </dgm:t>
    </dgm:pt>
    <dgm:pt modelId="{3E60AA59-079F-4D9D-AE57-1749E82CD4DD}" type="parTrans" cxnId="{1AA40D10-CC07-468A-80D7-0BBC62770D86}">
      <dgm:prSet/>
      <dgm:spPr/>
      <dgm:t>
        <a:bodyPr/>
        <a:lstStyle/>
        <a:p>
          <a:endParaRPr lang="cs-CZ"/>
        </a:p>
      </dgm:t>
    </dgm:pt>
    <dgm:pt modelId="{69F0ADCF-5C6E-4263-8A25-E5FE6B44199F}" type="sibTrans" cxnId="{1AA40D10-CC07-468A-80D7-0BBC62770D86}">
      <dgm:prSet/>
      <dgm:spPr/>
      <dgm:t>
        <a:bodyPr/>
        <a:lstStyle/>
        <a:p>
          <a:endParaRPr lang="cs-CZ"/>
        </a:p>
      </dgm:t>
    </dgm:pt>
    <dgm:pt modelId="{89D21330-A137-4E26-885C-9DF4BA03E55F}">
      <dgm:prSet phldrT="[Text]" custT="1"/>
      <dgm:spPr/>
      <dgm:t>
        <a:bodyPr/>
        <a:lstStyle/>
        <a:p>
          <a:r>
            <a:rPr lang="cs-CZ" sz="1800" b="1" dirty="0" smtClean="0"/>
            <a:t>integrační služby</a:t>
          </a:r>
          <a:endParaRPr lang="cs-CZ" sz="1800" b="1" dirty="0"/>
        </a:p>
      </dgm:t>
    </dgm:pt>
    <dgm:pt modelId="{01CFA0DA-58D5-44F0-A3AA-29C95268FB63}" type="parTrans" cxnId="{D1EA7D1C-6493-4862-A954-13DCF007B17E}">
      <dgm:prSet/>
      <dgm:spPr/>
      <dgm:t>
        <a:bodyPr/>
        <a:lstStyle/>
        <a:p>
          <a:endParaRPr lang="cs-CZ"/>
        </a:p>
      </dgm:t>
    </dgm:pt>
    <dgm:pt modelId="{B4AF9DDF-95DD-4C8B-A9ED-CAA9F3456C5D}" type="sibTrans" cxnId="{D1EA7D1C-6493-4862-A954-13DCF007B17E}">
      <dgm:prSet/>
      <dgm:spPr/>
      <dgm:t>
        <a:bodyPr/>
        <a:lstStyle/>
        <a:p>
          <a:endParaRPr lang="cs-CZ"/>
        </a:p>
      </dgm:t>
    </dgm:pt>
    <dgm:pt modelId="{DD0DBC10-1EDB-41E8-BB4E-5A26BFA7AA82}">
      <dgm:prSet phldrT="[Text]" custT="1"/>
      <dgm:spPr/>
      <dgm:t>
        <a:bodyPr/>
        <a:lstStyle/>
        <a:p>
          <a:r>
            <a:rPr lang="cs-CZ" sz="1800" b="1" dirty="0" smtClean="0"/>
            <a:t>sociální sítě</a:t>
          </a:r>
          <a:endParaRPr lang="cs-CZ" sz="1800" b="1" dirty="0"/>
        </a:p>
      </dgm:t>
    </dgm:pt>
    <dgm:pt modelId="{8B62CEC8-8A04-45A6-A175-0184B194E70D}" type="parTrans" cxnId="{47810FF5-7D02-4278-A0BE-761F8270A7A9}">
      <dgm:prSet/>
      <dgm:spPr/>
    </dgm:pt>
    <dgm:pt modelId="{E315F0B0-F639-470F-901C-E26DCE335FE6}" type="sibTrans" cxnId="{47810FF5-7D02-4278-A0BE-761F8270A7A9}">
      <dgm:prSet/>
      <dgm:spPr/>
    </dgm:pt>
    <dgm:pt modelId="{7CDFE63C-BA10-4D91-A42D-FFC092030A6F}" type="pres">
      <dgm:prSet presAssocID="{79CEE662-51E1-41E0-8F30-909F4C34F91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C78E59-EBE6-41FD-B038-3DD0EE25A961}" type="pres">
      <dgm:prSet presAssocID="{79CEE662-51E1-41E0-8F30-909F4C34F91D}" presName="radial" presStyleCnt="0">
        <dgm:presLayoutVars>
          <dgm:animLvl val="ctr"/>
        </dgm:presLayoutVars>
      </dgm:prSet>
      <dgm:spPr/>
    </dgm:pt>
    <dgm:pt modelId="{4D90B697-3B5D-40B4-93D6-03C55AF06A00}" type="pres">
      <dgm:prSet presAssocID="{76EE0CB8-6ACD-4F70-8759-ACDCE075A791}" presName="centerShape" presStyleLbl="vennNode1" presStyleIdx="0" presStyleCnt="8" custScaleX="111805"/>
      <dgm:spPr/>
      <dgm:t>
        <a:bodyPr/>
        <a:lstStyle/>
        <a:p>
          <a:endParaRPr lang="cs-CZ"/>
        </a:p>
      </dgm:t>
    </dgm:pt>
    <dgm:pt modelId="{C5400D5B-C5F7-4CB0-BD89-5346A6AA413A}" type="pres">
      <dgm:prSet presAssocID="{C70E65E6-737D-403C-BB7A-FA0DB0F6038A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7566B0-3FC7-4CAE-80CF-4AE44EC22537}" type="pres">
      <dgm:prSet presAssocID="{576AAB68-5413-42D4-8B9C-0AACEABC7EFE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F71A73-4A35-4D06-A95D-BF071FF84774}" type="pres">
      <dgm:prSet presAssocID="{6CFE4DFD-9A9B-4E57-B784-66544412A930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E80998-E456-44F5-AA60-B78B56267840}" type="pres">
      <dgm:prSet presAssocID="{32D35A0C-B94B-4E44-AF20-F65546D08A03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F42CC0-0DE3-41B5-9632-BC16781A4942}" type="pres">
      <dgm:prSet presAssocID="{CC1E42F8-836B-428A-B7F7-DB4B8040D302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B0B93B-F6BA-48DC-8D4F-319C61D88159}" type="pres">
      <dgm:prSet presAssocID="{89D21330-A137-4E26-885C-9DF4BA03E55F}" presName="node" presStyleLbl="vennNode1" presStyleIdx="6" presStyleCnt="8" custScaleX="1167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4CB537-060E-4DB7-9946-29012D28F558}" type="pres">
      <dgm:prSet presAssocID="{DD0DBC10-1EDB-41E8-BB4E-5A26BFA7AA82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351938-7839-4ACE-BE44-DBB78A153C08}" type="presOf" srcId="{DD0DBC10-1EDB-41E8-BB4E-5A26BFA7AA82}" destId="{974CB537-060E-4DB7-9946-29012D28F558}" srcOrd="0" destOrd="0" presId="urn:microsoft.com/office/officeart/2005/8/layout/radial3"/>
    <dgm:cxn modelId="{FA0D38AA-27AC-487D-ADB4-4D1B6AB7EF32}" srcId="{76EE0CB8-6ACD-4F70-8759-ACDCE075A791}" destId="{576AAB68-5413-42D4-8B9C-0AACEABC7EFE}" srcOrd="1" destOrd="0" parTransId="{AFB95602-E9A4-4E95-A4F0-DCFD396A4B90}" sibTransId="{D0BE7877-BE67-4974-A0CE-6957D2FA028B}"/>
    <dgm:cxn modelId="{6976F602-BB5F-4BCD-BC50-74150FEDE149}" srcId="{76EE0CB8-6ACD-4F70-8759-ACDCE075A791}" destId="{32D35A0C-B94B-4E44-AF20-F65546D08A03}" srcOrd="3" destOrd="0" parTransId="{C955540C-0FF4-4580-ACEF-D369F5F115D9}" sibTransId="{DA17DA6C-7E8F-4709-8930-45E7931E21E5}"/>
    <dgm:cxn modelId="{2B202DE2-C742-488E-81F4-D3D0711A2ADF}" type="presOf" srcId="{576AAB68-5413-42D4-8B9C-0AACEABC7EFE}" destId="{7A7566B0-3FC7-4CAE-80CF-4AE44EC22537}" srcOrd="0" destOrd="0" presId="urn:microsoft.com/office/officeart/2005/8/layout/radial3"/>
    <dgm:cxn modelId="{063476A9-7DB1-4D28-AC02-B21CAF5C69AA}" type="presOf" srcId="{6CFE4DFD-9A9B-4E57-B784-66544412A930}" destId="{85F71A73-4A35-4D06-A95D-BF071FF84774}" srcOrd="0" destOrd="0" presId="urn:microsoft.com/office/officeart/2005/8/layout/radial3"/>
    <dgm:cxn modelId="{1AA40D10-CC07-468A-80D7-0BBC62770D86}" srcId="{76EE0CB8-6ACD-4F70-8759-ACDCE075A791}" destId="{CC1E42F8-836B-428A-B7F7-DB4B8040D302}" srcOrd="4" destOrd="0" parTransId="{3E60AA59-079F-4D9D-AE57-1749E82CD4DD}" sibTransId="{69F0ADCF-5C6E-4263-8A25-E5FE6B44199F}"/>
    <dgm:cxn modelId="{DACD86FE-0218-4243-AEF7-477DA23D82A5}" type="presOf" srcId="{79CEE662-51E1-41E0-8F30-909F4C34F91D}" destId="{7CDFE63C-BA10-4D91-A42D-FFC092030A6F}" srcOrd="0" destOrd="0" presId="urn:microsoft.com/office/officeart/2005/8/layout/radial3"/>
    <dgm:cxn modelId="{1A2B627D-6426-4BF3-A2A9-A225721AAB57}" type="presOf" srcId="{89D21330-A137-4E26-885C-9DF4BA03E55F}" destId="{01B0B93B-F6BA-48DC-8D4F-319C61D88159}" srcOrd="0" destOrd="0" presId="urn:microsoft.com/office/officeart/2005/8/layout/radial3"/>
    <dgm:cxn modelId="{194EE315-4AD4-45EB-B655-3790BC3CB139}" srcId="{76EE0CB8-6ACD-4F70-8759-ACDCE075A791}" destId="{6CFE4DFD-9A9B-4E57-B784-66544412A930}" srcOrd="2" destOrd="0" parTransId="{AAA135D0-7DD1-401C-8D6D-69707EBA4B15}" sibTransId="{024C688C-E263-4CF4-B366-5293E205DBD6}"/>
    <dgm:cxn modelId="{27C393C6-B571-4F75-A25C-AFB72F86ECF3}" type="presOf" srcId="{CC1E42F8-836B-428A-B7F7-DB4B8040D302}" destId="{36F42CC0-0DE3-41B5-9632-BC16781A4942}" srcOrd="0" destOrd="0" presId="urn:microsoft.com/office/officeart/2005/8/layout/radial3"/>
    <dgm:cxn modelId="{4488FD3F-3BAA-492E-90D5-5883EA66F0F5}" type="presOf" srcId="{32D35A0C-B94B-4E44-AF20-F65546D08A03}" destId="{94E80998-E456-44F5-AA60-B78B56267840}" srcOrd="0" destOrd="0" presId="urn:microsoft.com/office/officeart/2005/8/layout/radial3"/>
    <dgm:cxn modelId="{D1EA7D1C-6493-4862-A954-13DCF007B17E}" srcId="{76EE0CB8-6ACD-4F70-8759-ACDCE075A791}" destId="{89D21330-A137-4E26-885C-9DF4BA03E55F}" srcOrd="5" destOrd="0" parTransId="{01CFA0DA-58D5-44F0-A3AA-29C95268FB63}" sibTransId="{B4AF9DDF-95DD-4C8B-A9ED-CAA9F3456C5D}"/>
    <dgm:cxn modelId="{583CF24D-D990-4419-B265-9B07677CF3C2}" srcId="{79CEE662-51E1-41E0-8F30-909F4C34F91D}" destId="{76EE0CB8-6ACD-4F70-8759-ACDCE075A791}" srcOrd="0" destOrd="0" parTransId="{141CBC53-EE5A-4F13-8A41-6A4388E6F48C}" sibTransId="{3116326F-5A43-44DF-B6F2-E1473CFBE13D}"/>
    <dgm:cxn modelId="{47810FF5-7D02-4278-A0BE-761F8270A7A9}" srcId="{76EE0CB8-6ACD-4F70-8759-ACDCE075A791}" destId="{DD0DBC10-1EDB-41E8-BB4E-5A26BFA7AA82}" srcOrd="6" destOrd="0" parTransId="{8B62CEC8-8A04-45A6-A175-0184B194E70D}" sibTransId="{E315F0B0-F639-470F-901C-E26DCE335FE6}"/>
    <dgm:cxn modelId="{4E5EDA49-55DD-4A72-B457-A439AB8B3706}" type="presOf" srcId="{76EE0CB8-6ACD-4F70-8759-ACDCE075A791}" destId="{4D90B697-3B5D-40B4-93D6-03C55AF06A00}" srcOrd="0" destOrd="0" presId="urn:microsoft.com/office/officeart/2005/8/layout/radial3"/>
    <dgm:cxn modelId="{045F2CFA-3AB3-495D-8621-62B979CF430D}" type="presOf" srcId="{C70E65E6-737D-403C-BB7A-FA0DB0F6038A}" destId="{C5400D5B-C5F7-4CB0-BD89-5346A6AA413A}" srcOrd="0" destOrd="0" presId="urn:microsoft.com/office/officeart/2005/8/layout/radial3"/>
    <dgm:cxn modelId="{A8E70BE1-FDE9-4984-8AC9-AB772E777965}" srcId="{76EE0CB8-6ACD-4F70-8759-ACDCE075A791}" destId="{C70E65E6-737D-403C-BB7A-FA0DB0F6038A}" srcOrd="0" destOrd="0" parTransId="{07C82F20-0D12-4E8E-B2C0-310DADFD172D}" sibTransId="{1B9CF536-84CD-4020-AD0B-D3C4EEC4436B}"/>
    <dgm:cxn modelId="{1EAD0F0A-C67D-4451-A073-74BBE9BE2042}" type="presParOf" srcId="{7CDFE63C-BA10-4D91-A42D-FFC092030A6F}" destId="{2FC78E59-EBE6-41FD-B038-3DD0EE25A961}" srcOrd="0" destOrd="0" presId="urn:microsoft.com/office/officeart/2005/8/layout/radial3"/>
    <dgm:cxn modelId="{96AF3159-C716-4E9B-8821-2A6E23CA4AA7}" type="presParOf" srcId="{2FC78E59-EBE6-41FD-B038-3DD0EE25A961}" destId="{4D90B697-3B5D-40B4-93D6-03C55AF06A00}" srcOrd="0" destOrd="0" presId="urn:microsoft.com/office/officeart/2005/8/layout/radial3"/>
    <dgm:cxn modelId="{767B232F-4AEB-4CB8-A2F6-F9A73B99FF0D}" type="presParOf" srcId="{2FC78E59-EBE6-41FD-B038-3DD0EE25A961}" destId="{C5400D5B-C5F7-4CB0-BD89-5346A6AA413A}" srcOrd="1" destOrd="0" presId="urn:microsoft.com/office/officeart/2005/8/layout/radial3"/>
    <dgm:cxn modelId="{827A1758-9298-4D79-B97F-5E405F6DCE7B}" type="presParOf" srcId="{2FC78E59-EBE6-41FD-B038-3DD0EE25A961}" destId="{7A7566B0-3FC7-4CAE-80CF-4AE44EC22537}" srcOrd="2" destOrd="0" presId="urn:microsoft.com/office/officeart/2005/8/layout/radial3"/>
    <dgm:cxn modelId="{7B9BDC94-2D0E-4E54-8814-87DC3D6FEA8C}" type="presParOf" srcId="{2FC78E59-EBE6-41FD-B038-3DD0EE25A961}" destId="{85F71A73-4A35-4D06-A95D-BF071FF84774}" srcOrd="3" destOrd="0" presId="urn:microsoft.com/office/officeart/2005/8/layout/radial3"/>
    <dgm:cxn modelId="{5C6B595E-51F0-437D-8738-FEC967AAB8EB}" type="presParOf" srcId="{2FC78E59-EBE6-41FD-B038-3DD0EE25A961}" destId="{94E80998-E456-44F5-AA60-B78B56267840}" srcOrd="4" destOrd="0" presId="urn:microsoft.com/office/officeart/2005/8/layout/radial3"/>
    <dgm:cxn modelId="{194E1B08-3B85-40EF-B001-7473C2FB7EAF}" type="presParOf" srcId="{2FC78E59-EBE6-41FD-B038-3DD0EE25A961}" destId="{36F42CC0-0DE3-41B5-9632-BC16781A4942}" srcOrd="5" destOrd="0" presId="urn:microsoft.com/office/officeart/2005/8/layout/radial3"/>
    <dgm:cxn modelId="{8AB6063F-F0E9-425C-8AD2-34F859171A89}" type="presParOf" srcId="{2FC78E59-EBE6-41FD-B038-3DD0EE25A961}" destId="{01B0B93B-F6BA-48DC-8D4F-319C61D88159}" srcOrd="6" destOrd="0" presId="urn:microsoft.com/office/officeart/2005/8/layout/radial3"/>
    <dgm:cxn modelId="{AAC7392C-60A4-4BC4-92C1-A7E1196627D7}" type="presParOf" srcId="{2FC78E59-EBE6-41FD-B038-3DD0EE25A961}" destId="{974CB537-060E-4DB7-9946-29012D28F558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81EA6C-131A-4A74-A912-668F30B47C4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ABB1A0B-DBCC-4F92-BD13-EBC3C0EBE3B8}">
      <dgm:prSet phldrT="[Text]" custT="1"/>
      <dgm:spPr/>
      <dgm:t>
        <a:bodyPr/>
        <a:lstStyle/>
        <a:p>
          <a:r>
            <a:rPr lang="cs-CZ" sz="1600" b="1" dirty="0" smtClean="0"/>
            <a:t>společenské klima v zemi původu</a:t>
          </a:r>
          <a:endParaRPr lang="cs-CZ" sz="1600" b="1" dirty="0"/>
        </a:p>
      </dgm:t>
    </dgm:pt>
    <dgm:pt modelId="{72185DF3-7728-42E0-8DFE-B7610F9CCB30}" type="parTrans" cxnId="{842E2188-9D47-4B99-9E41-3CB11FFC8C73}">
      <dgm:prSet/>
      <dgm:spPr/>
      <dgm:t>
        <a:bodyPr/>
        <a:lstStyle/>
        <a:p>
          <a:endParaRPr lang="cs-CZ"/>
        </a:p>
      </dgm:t>
    </dgm:pt>
    <dgm:pt modelId="{B0503222-F8B3-4D40-BF0F-FAC5A216A548}" type="sibTrans" cxnId="{842E2188-9D47-4B99-9E41-3CB11FFC8C73}">
      <dgm:prSet/>
      <dgm:spPr/>
      <dgm:t>
        <a:bodyPr/>
        <a:lstStyle/>
        <a:p>
          <a:endParaRPr lang="cs-CZ"/>
        </a:p>
      </dgm:t>
    </dgm:pt>
    <dgm:pt modelId="{E28DB037-D15D-49DE-8539-46F062D653CE}">
      <dgm:prSet phldrT="[Text]" custT="1"/>
      <dgm:spPr/>
      <dgm:t>
        <a:bodyPr/>
        <a:lstStyle/>
        <a:p>
          <a:r>
            <a:rPr lang="cs-CZ" sz="1600" b="1" dirty="0" smtClean="0"/>
            <a:t>společenské klima v hostitelské společnosti</a:t>
          </a:r>
          <a:endParaRPr lang="cs-CZ" sz="1600" b="1" dirty="0"/>
        </a:p>
      </dgm:t>
    </dgm:pt>
    <dgm:pt modelId="{BC8FB801-872C-4754-830B-ADEC52634FE1}" type="parTrans" cxnId="{23F40D1C-9995-4D25-8F71-CEDD54FB25B1}">
      <dgm:prSet/>
      <dgm:spPr/>
      <dgm:t>
        <a:bodyPr/>
        <a:lstStyle/>
        <a:p>
          <a:endParaRPr lang="cs-CZ"/>
        </a:p>
      </dgm:t>
    </dgm:pt>
    <dgm:pt modelId="{B8DE8013-D15C-4B64-94A9-3A58641AA5BA}" type="sibTrans" cxnId="{23F40D1C-9995-4D25-8F71-CEDD54FB25B1}">
      <dgm:prSet/>
      <dgm:spPr/>
      <dgm:t>
        <a:bodyPr/>
        <a:lstStyle/>
        <a:p>
          <a:endParaRPr lang="cs-CZ"/>
        </a:p>
      </dgm:t>
    </dgm:pt>
    <dgm:pt modelId="{7145A122-F8E3-44E0-AEAF-DFC7C7AE750D}">
      <dgm:prSet phldrT="[Text]" custT="1"/>
      <dgm:spPr/>
      <dgm:t>
        <a:bodyPr/>
        <a:lstStyle/>
        <a:p>
          <a:r>
            <a:rPr lang="cs-CZ" sz="1600" b="1" dirty="0" smtClean="0"/>
            <a:t>společenské klima v okolních zemích</a:t>
          </a:r>
          <a:endParaRPr lang="cs-CZ" sz="1600" b="1" dirty="0"/>
        </a:p>
      </dgm:t>
    </dgm:pt>
    <dgm:pt modelId="{3C301E3F-CC42-4F0F-B45E-D11200C32244}" type="parTrans" cxnId="{7283B9F3-0A07-43C4-8198-7336B37F691C}">
      <dgm:prSet/>
      <dgm:spPr/>
      <dgm:t>
        <a:bodyPr/>
        <a:lstStyle/>
        <a:p>
          <a:endParaRPr lang="cs-CZ"/>
        </a:p>
      </dgm:t>
    </dgm:pt>
    <dgm:pt modelId="{CB3FD5CF-3A49-421C-8580-F3563742356C}" type="sibTrans" cxnId="{7283B9F3-0A07-43C4-8198-7336B37F691C}">
      <dgm:prSet/>
      <dgm:spPr/>
      <dgm:t>
        <a:bodyPr/>
        <a:lstStyle/>
        <a:p>
          <a:endParaRPr lang="cs-CZ"/>
        </a:p>
      </dgm:t>
    </dgm:pt>
    <dgm:pt modelId="{9007ACC9-F552-4281-A9CD-937BB8E6D1D9}" type="pres">
      <dgm:prSet presAssocID="{0081EA6C-131A-4A74-A912-668F30B47C4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05BC28FB-1716-4898-9B61-5B24B03E06B5}" type="pres">
      <dgm:prSet presAssocID="{CABB1A0B-DBCC-4F92-BD13-EBC3C0EBE3B8}" presName="Accent1" presStyleCnt="0"/>
      <dgm:spPr/>
    </dgm:pt>
    <dgm:pt modelId="{6620DE2A-F8CB-4147-A775-E12D90F34246}" type="pres">
      <dgm:prSet presAssocID="{CABB1A0B-DBCC-4F92-BD13-EBC3C0EBE3B8}" presName="Accent" presStyleLbl="node1" presStyleIdx="0" presStyleCnt="3"/>
      <dgm:spPr/>
    </dgm:pt>
    <dgm:pt modelId="{F69FBEFA-009D-4125-BA40-A258CB24570B}" type="pres">
      <dgm:prSet presAssocID="{CABB1A0B-DBCC-4F92-BD13-EBC3C0EBE3B8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C49E12-882E-4498-8F79-EA77CEB27278}" type="pres">
      <dgm:prSet presAssocID="{E28DB037-D15D-49DE-8539-46F062D653CE}" presName="Accent2" presStyleCnt="0"/>
      <dgm:spPr/>
    </dgm:pt>
    <dgm:pt modelId="{C6FEFED4-B441-4793-8410-E63684A6AB5F}" type="pres">
      <dgm:prSet presAssocID="{E28DB037-D15D-49DE-8539-46F062D653CE}" presName="Accent" presStyleLbl="node1" presStyleIdx="1" presStyleCnt="3"/>
      <dgm:spPr/>
    </dgm:pt>
    <dgm:pt modelId="{85BEC99E-A39A-4CDF-989E-95696AE29117}" type="pres">
      <dgm:prSet presAssocID="{E28DB037-D15D-49DE-8539-46F062D653CE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497C8-5B1F-471B-849E-64ABEA8CBAC2}" type="pres">
      <dgm:prSet presAssocID="{7145A122-F8E3-44E0-AEAF-DFC7C7AE750D}" presName="Accent3" presStyleCnt="0"/>
      <dgm:spPr/>
    </dgm:pt>
    <dgm:pt modelId="{CBB16214-6934-4106-BF62-EBF5D97E2A70}" type="pres">
      <dgm:prSet presAssocID="{7145A122-F8E3-44E0-AEAF-DFC7C7AE750D}" presName="Accent" presStyleLbl="node1" presStyleIdx="2" presStyleCnt="3"/>
      <dgm:spPr/>
    </dgm:pt>
    <dgm:pt modelId="{652775ED-088C-4836-8400-B4F1B99D09A7}" type="pres">
      <dgm:prSet presAssocID="{7145A122-F8E3-44E0-AEAF-DFC7C7AE750D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283B9F3-0A07-43C4-8198-7336B37F691C}" srcId="{0081EA6C-131A-4A74-A912-668F30B47C49}" destId="{7145A122-F8E3-44E0-AEAF-DFC7C7AE750D}" srcOrd="2" destOrd="0" parTransId="{3C301E3F-CC42-4F0F-B45E-D11200C32244}" sibTransId="{CB3FD5CF-3A49-421C-8580-F3563742356C}"/>
    <dgm:cxn modelId="{23F40D1C-9995-4D25-8F71-CEDD54FB25B1}" srcId="{0081EA6C-131A-4A74-A912-668F30B47C49}" destId="{E28DB037-D15D-49DE-8539-46F062D653CE}" srcOrd="1" destOrd="0" parTransId="{BC8FB801-872C-4754-830B-ADEC52634FE1}" sibTransId="{B8DE8013-D15C-4B64-94A9-3A58641AA5BA}"/>
    <dgm:cxn modelId="{BA412BF2-BA3A-41D7-B464-88F28AFE6E8A}" type="presOf" srcId="{CABB1A0B-DBCC-4F92-BD13-EBC3C0EBE3B8}" destId="{F69FBEFA-009D-4125-BA40-A258CB24570B}" srcOrd="0" destOrd="0" presId="urn:microsoft.com/office/officeart/2009/layout/CircleArrowProcess"/>
    <dgm:cxn modelId="{E1D4AFFD-E34C-4ABC-A775-82C04A3FE6ED}" type="presOf" srcId="{0081EA6C-131A-4A74-A912-668F30B47C49}" destId="{9007ACC9-F552-4281-A9CD-937BB8E6D1D9}" srcOrd="0" destOrd="0" presId="urn:microsoft.com/office/officeart/2009/layout/CircleArrowProcess"/>
    <dgm:cxn modelId="{842E2188-9D47-4B99-9E41-3CB11FFC8C73}" srcId="{0081EA6C-131A-4A74-A912-668F30B47C49}" destId="{CABB1A0B-DBCC-4F92-BD13-EBC3C0EBE3B8}" srcOrd="0" destOrd="0" parTransId="{72185DF3-7728-42E0-8DFE-B7610F9CCB30}" sibTransId="{B0503222-F8B3-4D40-BF0F-FAC5A216A548}"/>
    <dgm:cxn modelId="{B503DE85-C6A5-4CDD-9DD7-EEEA9EF609C1}" type="presOf" srcId="{E28DB037-D15D-49DE-8539-46F062D653CE}" destId="{85BEC99E-A39A-4CDF-989E-95696AE29117}" srcOrd="0" destOrd="0" presId="urn:microsoft.com/office/officeart/2009/layout/CircleArrowProcess"/>
    <dgm:cxn modelId="{F11E6746-F538-495B-9C7F-3B6479ABFD67}" type="presOf" srcId="{7145A122-F8E3-44E0-AEAF-DFC7C7AE750D}" destId="{652775ED-088C-4836-8400-B4F1B99D09A7}" srcOrd="0" destOrd="0" presId="urn:microsoft.com/office/officeart/2009/layout/CircleArrowProcess"/>
    <dgm:cxn modelId="{0B16A0F3-E2F6-42D4-976C-9BC662C8ED4C}" type="presParOf" srcId="{9007ACC9-F552-4281-A9CD-937BB8E6D1D9}" destId="{05BC28FB-1716-4898-9B61-5B24B03E06B5}" srcOrd="0" destOrd="0" presId="urn:microsoft.com/office/officeart/2009/layout/CircleArrowProcess"/>
    <dgm:cxn modelId="{D16CB094-8CAB-4E27-B6C0-B68CB77F950A}" type="presParOf" srcId="{05BC28FB-1716-4898-9B61-5B24B03E06B5}" destId="{6620DE2A-F8CB-4147-A775-E12D90F34246}" srcOrd="0" destOrd="0" presId="urn:microsoft.com/office/officeart/2009/layout/CircleArrowProcess"/>
    <dgm:cxn modelId="{00AE2924-692D-48EB-84C7-96781599294F}" type="presParOf" srcId="{9007ACC9-F552-4281-A9CD-937BB8E6D1D9}" destId="{F69FBEFA-009D-4125-BA40-A258CB24570B}" srcOrd="1" destOrd="0" presId="urn:microsoft.com/office/officeart/2009/layout/CircleArrowProcess"/>
    <dgm:cxn modelId="{5792B686-DC58-41E3-AC85-1345EA524699}" type="presParOf" srcId="{9007ACC9-F552-4281-A9CD-937BB8E6D1D9}" destId="{ECC49E12-882E-4498-8F79-EA77CEB27278}" srcOrd="2" destOrd="0" presId="urn:microsoft.com/office/officeart/2009/layout/CircleArrowProcess"/>
    <dgm:cxn modelId="{14E4A4D4-4217-4ED8-AD08-ECE3BFA5918B}" type="presParOf" srcId="{ECC49E12-882E-4498-8F79-EA77CEB27278}" destId="{C6FEFED4-B441-4793-8410-E63684A6AB5F}" srcOrd="0" destOrd="0" presId="urn:microsoft.com/office/officeart/2009/layout/CircleArrowProcess"/>
    <dgm:cxn modelId="{01C1B4CF-BDF1-4851-A440-B8513AC74771}" type="presParOf" srcId="{9007ACC9-F552-4281-A9CD-937BB8E6D1D9}" destId="{85BEC99E-A39A-4CDF-989E-95696AE29117}" srcOrd="3" destOrd="0" presId="urn:microsoft.com/office/officeart/2009/layout/CircleArrowProcess"/>
    <dgm:cxn modelId="{0BB83487-92FE-4B53-8796-B57FB77C2BFC}" type="presParOf" srcId="{9007ACC9-F552-4281-A9CD-937BB8E6D1D9}" destId="{57E497C8-5B1F-471B-849E-64ABEA8CBAC2}" srcOrd="4" destOrd="0" presId="urn:microsoft.com/office/officeart/2009/layout/CircleArrowProcess"/>
    <dgm:cxn modelId="{3FBC9A4B-BDDB-487F-95E7-17A82573F27C}" type="presParOf" srcId="{57E497C8-5B1F-471B-849E-64ABEA8CBAC2}" destId="{CBB16214-6934-4106-BF62-EBF5D97E2A70}" srcOrd="0" destOrd="0" presId="urn:microsoft.com/office/officeart/2009/layout/CircleArrowProcess"/>
    <dgm:cxn modelId="{46A29E10-904A-4044-9DE4-C63BD53C252F}" type="presParOf" srcId="{9007ACC9-F552-4281-A9CD-937BB8E6D1D9}" destId="{652775ED-088C-4836-8400-B4F1B99D09A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89E5527-97A2-4986-A2E1-8F0EC41ACCE9}" type="doc">
      <dgm:prSet loTypeId="urn:microsoft.com/office/officeart/2005/8/layout/radial3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CE38375-1C47-4C34-A388-33CB53C78E1C}">
      <dgm:prSet phldrT="[Text]"/>
      <dgm:spPr/>
      <dgm:t>
        <a:bodyPr/>
        <a:lstStyle/>
        <a:p>
          <a:r>
            <a:rPr lang="cs-CZ" b="1" dirty="0" smtClean="0"/>
            <a:t>společenské klima</a:t>
          </a:r>
          <a:endParaRPr lang="cs-CZ" b="1" dirty="0"/>
        </a:p>
      </dgm:t>
    </dgm:pt>
    <dgm:pt modelId="{4F06D517-F32F-4505-A05E-68FD08619018}" type="parTrans" cxnId="{2129A845-CA4F-4546-ACD9-29D7470B15F8}">
      <dgm:prSet/>
      <dgm:spPr/>
      <dgm:t>
        <a:bodyPr/>
        <a:lstStyle/>
        <a:p>
          <a:endParaRPr lang="cs-CZ"/>
        </a:p>
      </dgm:t>
    </dgm:pt>
    <dgm:pt modelId="{7D45C5DC-E425-473D-A5A0-2CACB2DFF2BC}" type="sibTrans" cxnId="{2129A845-CA4F-4546-ACD9-29D7470B15F8}">
      <dgm:prSet/>
      <dgm:spPr/>
      <dgm:t>
        <a:bodyPr/>
        <a:lstStyle/>
        <a:p>
          <a:endParaRPr lang="cs-CZ"/>
        </a:p>
      </dgm:t>
    </dgm:pt>
    <dgm:pt modelId="{2E520666-3BCB-4CC9-AA89-E966989FE3BB}">
      <dgm:prSet phldrT="[Text]"/>
      <dgm:spPr/>
      <dgm:t>
        <a:bodyPr/>
        <a:lstStyle/>
        <a:p>
          <a:r>
            <a:rPr lang="cs-CZ" b="1" smtClean="0"/>
            <a:t>politika </a:t>
          </a:r>
          <a:endParaRPr lang="cs-CZ" b="1" dirty="0"/>
        </a:p>
      </dgm:t>
    </dgm:pt>
    <dgm:pt modelId="{2406B86C-CFD0-4094-B1DC-0A13974D395A}" type="parTrans" cxnId="{C444ACC3-A7B0-418B-B680-1A9A0335259E}">
      <dgm:prSet/>
      <dgm:spPr/>
      <dgm:t>
        <a:bodyPr/>
        <a:lstStyle/>
        <a:p>
          <a:endParaRPr lang="cs-CZ"/>
        </a:p>
      </dgm:t>
    </dgm:pt>
    <dgm:pt modelId="{B8CE1278-E720-4696-93D7-0C88B6BA6E0E}" type="sibTrans" cxnId="{C444ACC3-A7B0-418B-B680-1A9A0335259E}">
      <dgm:prSet/>
      <dgm:spPr/>
      <dgm:t>
        <a:bodyPr/>
        <a:lstStyle/>
        <a:p>
          <a:endParaRPr lang="cs-CZ"/>
        </a:p>
      </dgm:t>
    </dgm:pt>
    <dgm:pt modelId="{2F64567B-DE9A-4254-83CF-CDF0C41F3228}">
      <dgm:prSet phldrT="[Text]"/>
      <dgm:spPr/>
      <dgm:t>
        <a:bodyPr/>
        <a:lstStyle/>
        <a:p>
          <a:r>
            <a:rPr lang="cs-CZ" b="1" smtClean="0"/>
            <a:t>ekonomika</a:t>
          </a:r>
          <a:endParaRPr lang="cs-CZ" b="1" dirty="0"/>
        </a:p>
      </dgm:t>
    </dgm:pt>
    <dgm:pt modelId="{7FA6A3B5-ADB3-4CCC-899E-23E42B86486E}" type="parTrans" cxnId="{66822615-6B4F-4CD6-BE85-616B79D0F2AF}">
      <dgm:prSet/>
      <dgm:spPr/>
      <dgm:t>
        <a:bodyPr/>
        <a:lstStyle/>
        <a:p>
          <a:endParaRPr lang="cs-CZ"/>
        </a:p>
      </dgm:t>
    </dgm:pt>
    <dgm:pt modelId="{326B26C3-5032-4D70-B5C5-4E1F95AA5565}" type="sibTrans" cxnId="{66822615-6B4F-4CD6-BE85-616B79D0F2AF}">
      <dgm:prSet/>
      <dgm:spPr/>
      <dgm:t>
        <a:bodyPr/>
        <a:lstStyle/>
        <a:p>
          <a:endParaRPr lang="cs-CZ"/>
        </a:p>
      </dgm:t>
    </dgm:pt>
    <dgm:pt modelId="{28E92B56-28F3-4F2C-A456-AB80CD22C1F9}">
      <dgm:prSet phldrT="[Text]"/>
      <dgm:spPr/>
      <dgm:t>
        <a:bodyPr/>
        <a:lstStyle/>
        <a:p>
          <a:r>
            <a:rPr lang="cs-CZ" b="1" dirty="0" smtClean="0"/>
            <a:t>veřejné mínění</a:t>
          </a:r>
          <a:endParaRPr lang="cs-CZ" b="1" dirty="0"/>
        </a:p>
      </dgm:t>
    </dgm:pt>
    <dgm:pt modelId="{F9F3D76E-890B-4891-8B49-0739306E17AD}" type="parTrans" cxnId="{FE0C092E-D828-4062-B357-0D8937F1F74C}">
      <dgm:prSet/>
      <dgm:spPr/>
      <dgm:t>
        <a:bodyPr/>
        <a:lstStyle/>
        <a:p>
          <a:endParaRPr lang="cs-CZ"/>
        </a:p>
      </dgm:t>
    </dgm:pt>
    <dgm:pt modelId="{95136C4B-A448-4615-BFF6-DBEF9F41F1B4}" type="sibTrans" cxnId="{FE0C092E-D828-4062-B357-0D8937F1F74C}">
      <dgm:prSet/>
      <dgm:spPr/>
      <dgm:t>
        <a:bodyPr/>
        <a:lstStyle/>
        <a:p>
          <a:endParaRPr lang="cs-CZ"/>
        </a:p>
      </dgm:t>
    </dgm:pt>
    <dgm:pt modelId="{6A17386B-CA62-455C-AED5-A043E18B6DE8}">
      <dgm:prSet phldrT="[Text]"/>
      <dgm:spPr/>
      <dgm:t>
        <a:bodyPr/>
        <a:lstStyle/>
        <a:p>
          <a:r>
            <a:rPr lang="cs-CZ" b="1" dirty="0" smtClean="0"/>
            <a:t>sociální sítě</a:t>
          </a:r>
          <a:endParaRPr lang="cs-CZ" b="1" dirty="0"/>
        </a:p>
      </dgm:t>
    </dgm:pt>
    <dgm:pt modelId="{D147A750-E0A3-4D14-A98C-0B6B88BDACAF}" type="parTrans" cxnId="{C896FF38-3C00-416D-AECA-C9816814B922}">
      <dgm:prSet/>
      <dgm:spPr/>
      <dgm:t>
        <a:bodyPr/>
        <a:lstStyle/>
        <a:p>
          <a:endParaRPr lang="cs-CZ"/>
        </a:p>
      </dgm:t>
    </dgm:pt>
    <dgm:pt modelId="{9F91378B-214E-4945-9609-0F97EF366D09}" type="sibTrans" cxnId="{C896FF38-3C00-416D-AECA-C9816814B922}">
      <dgm:prSet/>
      <dgm:spPr/>
      <dgm:t>
        <a:bodyPr/>
        <a:lstStyle/>
        <a:p>
          <a:endParaRPr lang="cs-CZ"/>
        </a:p>
      </dgm:t>
    </dgm:pt>
    <dgm:pt modelId="{F1FDEC05-37E9-417B-84C4-B9600705DD6B}">
      <dgm:prSet phldrT="[Text]"/>
      <dgm:spPr/>
      <dgm:t>
        <a:bodyPr/>
        <a:lstStyle/>
        <a:p>
          <a:r>
            <a:rPr lang="cs-CZ" b="1" dirty="0" smtClean="0"/>
            <a:t>média</a:t>
          </a:r>
          <a:endParaRPr lang="cs-CZ" b="1" dirty="0"/>
        </a:p>
      </dgm:t>
    </dgm:pt>
    <dgm:pt modelId="{5341B02A-3BC2-4EED-B1B5-37B26E3DF20C}" type="parTrans" cxnId="{195BF163-3A7F-4343-97CA-C15434E14F26}">
      <dgm:prSet/>
      <dgm:spPr/>
      <dgm:t>
        <a:bodyPr/>
        <a:lstStyle/>
        <a:p>
          <a:endParaRPr lang="cs-CZ"/>
        </a:p>
      </dgm:t>
    </dgm:pt>
    <dgm:pt modelId="{713C1F58-A0E8-4CCD-838C-2FB86651A9CB}" type="sibTrans" cxnId="{195BF163-3A7F-4343-97CA-C15434E14F26}">
      <dgm:prSet/>
      <dgm:spPr/>
      <dgm:t>
        <a:bodyPr/>
        <a:lstStyle/>
        <a:p>
          <a:endParaRPr lang="cs-CZ"/>
        </a:p>
      </dgm:t>
    </dgm:pt>
    <dgm:pt modelId="{8A282CBF-AC2E-4DF6-96C9-721213D61865}">
      <dgm:prSet phldrT="[Text]"/>
      <dgm:spPr/>
      <dgm:t>
        <a:bodyPr/>
        <a:lstStyle/>
        <a:p>
          <a:r>
            <a:rPr lang="cs-CZ" b="1" smtClean="0"/>
            <a:t>přírodní podmínky</a:t>
          </a:r>
          <a:endParaRPr lang="cs-CZ" b="1" dirty="0"/>
        </a:p>
      </dgm:t>
    </dgm:pt>
    <dgm:pt modelId="{641B6B85-78E0-47C3-B544-3C2AFDA5A879}" type="parTrans" cxnId="{FB7649D0-7740-4D95-942C-DE6804592B59}">
      <dgm:prSet/>
      <dgm:spPr/>
      <dgm:t>
        <a:bodyPr/>
        <a:lstStyle/>
        <a:p>
          <a:endParaRPr lang="cs-CZ"/>
        </a:p>
      </dgm:t>
    </dgm:pt>
    <dgm:pt modelId="{3917ED88-E09C-4FED-B4D8-909A3AB3C995}" type="sibTrans" cxnId="{FB7649D0-7740-4D95-942C-DE6804592B59}">
      <dgm:prSet/>
      <dgm:spPr/>
      <dgm:t>
        <a:bodyPr/>
        <a:lstStyle/>
        <a:p>
          <a:endParaRPr lang="cs-CZ"/>
        </a:p>
      </dgm:t>
    </dgm:pt>
    <dgm:pt modelId="{E1F4A61A-5931-4E61-A5B1-D3E22AE5A007}">
      <dgm:prSet phldrT="[Text]"/>
      <dgm:spPr/>
      <dgm:t>
        <a:bodyPr/>
        <a:lstStyle/>
        <a:p>
          <a:r>
            <a:rPr lang="cs-CZ" b="1" dirty="0" smtClean="0"/>
            <a:t>sousedící státy</a:t>
          </a:r>
          <a:endParaRPr lang="cs-CZ" b="1" dirty="0"/>
        </a:p>
      </dgm:t>
    </dgm:pt>
    <dgm:pt modelId="{7CF6BB48-A035-4B88-A424-AF130CF78482}" type="parTrans" cxnId="{82494D28-28FF-4C46-982A-45FBD4D5FA0D}">
      <dgm:prSet/>
      <dgm:spPr/>
      <dgm:t>
        <a:bodyPr/>
        <a:lstStyle/>
        <a:p>
          <a:endParaRPr lang="cs-CZ"/>
        </a:p>
      </dgm:t>
    </dgm:pt>
    <dgm:pt modelId="{A6D70E7B-D9E4-4FFF-BE98-5D2E8B03A9E6}" type="sibTrans" cxnId="{82494D28-28FF-4C46-982A-45FBD4D5FA0D}">
      <dgm:prSet/>
      <dgm:spPr/>
      <dgm:t>
        <a:bodyPr/>
        <a:lstStyle/>
        <a:p>
          <a:endParaRPr lang="cs-CZ"/>
        </a:p>
      </dgm:t>
    </dgm:pt>
    <dgm:pt modelId="{759E0CDA-EA26-4155-8793-E61934593F24}" type="pres">
      <dgm:prSet presAssocID="{B89E5527-97A2-4986-A2E1-8F0EC41ACCE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E92F215-6871-4028-A8D3-723FA9D8BB73}" type="pres">
      <dgm:prSet presAssocID="{B89E5527-97A2-4986-A2E1-8F0EC41ACCE9}" presName="radial" presStyleCnt="0">
        <dgm:presLayoutVars>
          <dgm:animLvl val="ctr"/>
        </dgm:presLayoutVars>
      </dgm:prSet>
      <dgm:spPr/>
    </dgm:pt>
    <dgm:pt modelId="{39890AC8-8170-4B3A-956D-64F7114257E7}" type="pres">
      <dgm:prSet presAssocID="{ACE38375-1C47-4C34-A388-33CB53C78E1C}" presName="centerShape" presStyleLbl="vennNode1" presStyleIdx="0" presStyleCnt="8"/>
      <dgm:spPr/>
      <dgm:t>
        <a:bodyPr/>
        <a:lstStyle/>
        <a:p>
          <a:endParaRPr lang="cs-CZ"/>
        </a:p>
      </dgm:t>
    </dgm:pt>
    <dgm:pt modelId="{31447A84-CDAF-4FDC-8C68-0C01FA99DC2E}" type="pres">
      <dgm:prSet presAssocID="{2E520666-3BCB-4CC9-AA89-E966989FE3BB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8FE691-3286-4306-94C1-CA50604E98E7}" type="pres">
      <dgm:prSet presAssocID="{2F64567B-DE9A-4254-83CF-CDF0C41F3228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A77F8D-D118-4793-BC9B-662F1A6CD224}" type="pres">
      <dgm:prSet presAssocID="{28E92B56-28F3-4F2C-A456-AB80CD22C1F9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49D8A9-91FA-4F45-B1EC-EC4B33ABF9C4}" type="pres">
      <dgm:prSet presAssocID="{F1FDEC05-37E9-417B-84C4-B9600705DD6B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8B4EAD-0031-4B4D-AF00-FDB284468CF1}" type="pres">
      <dgm:prSet presAssocID="{8A282CBF-AC2E-4DF6-96C9-721213D61865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474DED-06B3-4F83-AFD6-B15DD9AF91C5}" type="pres">
      <dgm:prSet presAssocID="{6A17386B-CA62-455C-AED5-A043E18B6DE8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52E101-EF0D-4154-8CB1-7A427304F481}" type="pres">
      <dgm:prSet presAssocID="{E1F4A61A-5931-4E61-A5B1-D3E22AE5A007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896FF38-3C00-416D-AECA-C9816814B922}" srcId="{ACE38375-1C47-4C34-A388-33CB53C78E1C}" destId="{6A17386B-CA62-455C-AED5-A043E18B6DE8}" srcOrd="5" destOrd="0" parTransId="{D147A750-E0A3-4D14-A98C-0B6B88BDACAF}" sibTransId="{9F91378B-214E-4945-9609-0F97EF366D09}"/>
    <dgm:cxn modelId="{D069171A-D7A1-4277-AF7B-526427DE9919}" type="presOf" srcId="{2E520666-3BCB-4CC9-AA89-E966989FE3BB}" destId="{31447A84-CDAF-4FDC-8C68-0C01FA99DC2E}" srcOrd="0" destOrd="0" presId="urn:microsoft.com/office/officeart/2005/8/layout/radial3"/>
    <dgm:cxn modelId="{E4786A5E-0585-4031-98C3-6DB3B496B351}" type="presOf" srcId="{8A282CBF-AC2E-4DF6-96C9-721213D61865}" destId="{958B4EAD-0031-4B4D-AF00-FDB284468CF1}" srcOrd="0" destOrd="0" presId="urn:microsoft.com/office/officeart/2005/8/layout/radial3"/>
    <dgm:cxn modelId="{82494D28-28FF-4C46-982A-45FBD4D5FA0D}" srcId="{ACE38375-1C47-4C34-A388-33CB53C78E1C}" destId="{E1F4A61A-5931-4E61-A5B1-D3E22AE5A007}" srcOrd="6" destOrd="0" parTransId="{7CF6BB48-A035-4B88-A424-AF130CF78482}" sibTransId="{A6D70E7B-D9E4-4FFF-BE98-5D2E8B03A9E6}"/>
    <dgm:cxn modelId="{DD150DA1-91D5-4DFC-B25C-34CB26E309B8}" type="presOf" srcId="{2F64567B-DE9A-4254-83CF-CDF0C41F3228}" destId="{6C8FE691-3286-4306-94C1-CA50604E98E7}" srcOrd="0" destOrd="0" presId="urn:microsoft.com/office/officeart/2005/8/layout/radial3"/>
    <dgm:cxn modelId="{195BF163-3A7F-4343-97CA-C15434E14F26}" srcId="{ACE38375-1C47-4C34-A388-33CB53C78E1C}" destId="{F1FDEC05-37E9-417B-84C4-B9600705DD6B}" srcOrd="3" destOrd="0" parTransId="{5341B02A-3BC2-4EED-B1B5-37B26E3DF20C}" sibTransId="{713C1F58-A0E8-4CCD-838C-2FB86651A9CB}"/>
    <dgm:cxn modelId="{B4785041-CDE1-4C30-9700-97DE04730E94}" type="presOf" srcId="{6A17386B-CA62-455C-AED5-A043E18B6DE8}" destId="{21474DED-06B3-4F83-AFD6-B15DD9AF91C5}" srcOrd="0" destOrd="0" presId="urn:microsoft.com/office/officeart/2005/8/layout/radial3"/>
    <dgm:cxn modelId="{A8FE0ABC-C1FE-495D-968C-2328D4352D86}" type="presOf" srcId="{28E92B56-28F3-4F2C-A456-AB80CD22C1F9}" destId="{50A77F8D-D118-4793-BC9B-662F1A6CD224}" srcOrd="0" destOrd="0" presId="urn:microsoft.com/office/officeart/2005/8/layout/radial3"/>
    <dgm:cxn modelId="{FB7649D0-7740-4D95-942C-DE6804592B59}" srcId="{ACE38375-1C47-4C34-A388-33CB53C78E1C}" destId="{8A282CBF-AC2E-4DF6-96C9-721213D61865}" srcOrd="4" destOrd="0" parTransId="{641B6B85-78E0-47C3-B544-3C2AFDA5A879}" sibTransId="{3917ED88-E09C-4FED-B4D8-909A3AB3C995}"/>
    <dgm:cxn modelId="{F76C96AD-D5FC-4704-86C2-8E91A78EEF32}" type="presOf" srcId="{B89E5527-97A2-4986-A2E1-8F0EC41ACCE9}" destId="{759E0CDA-EA26-4155-8793-E61934593F24}" srcOrd="0" destOrd="0" presId="urn:microsoft.com/office/officeart/2005/8/layout/radial3"/>
    <dgm:cxn modelId="{C444ACC3-A7B0-418B-B680-1A9A0335259E}" srcId="{ACE38375-1C47-4C34-A388-33CB53C78E1C}" destId="{2E520666-3BCB-4CC9-AA89-E966989FE3BB}" srcOrd="0" destOrd="0" parTransId="{2406B86C-CFD0-4094-B1DC-0A13974D395A}" sibTransId="{B8CE1278-E720-4696-93D7-0C88B6BA6E0E}"/>
    <dgm:cxn modelId="{2129A845-CA4F-4546-ACD9-29D7470B15F8}" srcId="{B89E5527-97A2-4986-A2E1-8F0EC41ACCE9}" destId="{ACE38375-1C47-4C34-A388-33CB53C78E1C}" srcOrd="0" destOrd="0" parTransId="{4F06D517-F32F-4505-A05E-68FD08619018}" sibTransId="{7D45C5DC-E425-473D-A5A0-2CACB2DFF2BC}"/>
    <dgm:cxn modelId="{776A9099-01F0-45B3-9A7E-0B910409F829}" type="presOf" srcId="{ACE38375-1C47-4C34-A388-33CB53C78E1C}" destId="{39890AC8-8170-4B3A-956D-64F7114257E7}" srcOrd="0" destOrd="0" presId="urn:microsoft.com/office/officeart/2005/8/layout/radial3"/>
    <dgm:cxn modelId="{66822615-6B4F-4CD6-BE85-616B79D0F2AF}" srcId="{ACE38375-1C47-4C34-A388-33CB53C78E1C}" destId="{2F64567B-DE9A-4254-83CF-CDF0C41F3228}" srcOrd="1" destOrd="0" parTransId="{7FA6A3B5-ADB3-4CCC-899E-23E42B86486E}" sibTransId="{326B26C3-5032-4D70-B5C5-4E1F95AA5565}"/>
    <dgm:cxn modelId="{7429F516-96F5-4B1D-A2D4-8ACA185F62BF}" type="presOf" srcId="{E1F4A61A-5931-4E61-A5B1-D3E22AE5A007}" destId="{EA52E101-EF0D-4154-8CB1-7A427304F481}" srcOrd="0" destOrd="0" presId="urn:microsoft.com/office/officeart/2005/8/layout/radial3"/>
    <dgm:cxn modelId="{6E04B733-8F68-408D-ABB2-626068B00760}" type="presOf" srcId="{F1FDEC05-37E9-417B-84C4-B9600705DD6B}" destId="{7549D8A9-91FA-4F45-B1EC-EC4B33ABF9C4}" srcOrd="0" destOrd="0" presId="urn:microsoft.com/office/officeart/2005/8/layout/radial3"/>
    <dgm:cxn modelId="{FE0C092E-D828-4062-B357-0D8937F1F74C}" srcId="{ACE38375-1C47-4C34-A388-33CB53C78E1C}" destId="{28E92B56-28F3-4F2C-A456-AB80CD22C1F9}" srcOrd="2" destOrd="0" parTransId="{F9F3D76E-890B-4891-8B49-0739306E17AD}" sibTransId="{95136C4B-A448-4615-BFF6-DBEF9F41F1B4}"/>
    <dgm:cxn modelId="{6EF073DD-CC00-4143-907D-90DC404D274E}" type="presParOf" srcId="{759E0CDA-EA26-4155-8793-E61934593F24}" destId="{8E92F215-6871-4028-A8D3-723FA9D8BB73}" srcOrd="0" destOrd="0" presId="urn:microsoft.com/office/officeart/2005/8/layout/radial3"/>
    <dgm:cxn modelId="{41DDCED2-BB4B-4D0E-9902-EEE36C87A7CC}" type="presParOf" srcId="{8E92F215-6871-4028-A8D3-723FA9D8BB73}" destId="{39890AC8-8170-4B3A-956D-64F7114257E7}" srcOrd="0" destOrd="0" presId="urn:microsoft.com/office/officeart/2005/8/layout/radial3"/>
    <dgm:cxn modelId="{255FAD4A-1DAE-4BDC-BCF4-EDA72A5B8599}" type="presParOf" srcId="{8E92F215-6871-4028-A8D3-723FA9D8BB73}" destId="{31447A84-CDAF-4FDC-8C68-0C01FA99DC2E}" srcOrd="1" destOrd="0" presId="urn:microsoft.com/office/officeart/2005/8/layout/radial3"/>
    <dgm:cxn modelId="{8D8EDF6E-FD58-4794-A93C-E1B6B963194B}" type="presParOf" srcId="{8E92F215-6871-4028-A8D3-723FA9D8BB73}" destId="{6C8FE691-3286-4306-94C1-CA50604E98E7}" srcOrd="2" destOrd="0" presId="urn:microsoft.com/office/officeart/2005/8/layout/radial3"/>
    <dgm:cxn modelId="{CD5E8EEE-B178-4D0F-9F67-C97C6C149003}" type="presParOf" srcId="{8E92F215-6871-4028-A8D3-723FA9D8BB73}" destId="{50A77F8D-D118-4793-BC9B-662F1A6CD224}" srcOrd="3" destOrd="0" presId="urn:microsoft.com/office/officeart/2005/8/layout/radial3"/>
    <dgm:cxn modelId="{A59688B1-A6BD-4FBF-8D61-397EBA07D6E0}" type="presParOf" srcId="{8E92F215-6871-4028-A8D3-723FA9D8BB73}" destId="{7549D8A9-91FA-4F45-B1EC-EC4B33ABF9C4}" srcOrd="4" destOrd="0" presId="urn:microsoft.com/office/officeart/2005/8/layout/radial3"/>
    <dgm:cxn modelId="{CD49B8D2-4E7A-41A4-9D29-76AC49C74E28}" type="presParOf" srcId="{8E92F215-6871-4028-A8D3-723FA9D8BB73}" destId="{958B4EAD-0031-4B4D-AF00-FDB284468CF1}" srcOrd="5" destOrd="0" presId="urn:microsoft.com/office/officeart/2005/8/layout/radial3"/>
    <dgm:cxn modelId="{2922C5C3-F7E9-4B41-9C7C-2C053F4E7B13}" type="presParOf" srcId="{8E92F215-6871-4028-A8D3-723FA9D8BB73}" destId="{21474DED-06B3-4F83-AFD6-B15DD9AF91C5}" srcOrd="6" destOrd="0" presId="urn:microsoft.com/office/officeart/2005/8/layout/radial3"/>
    <dgm:cxn modelId="{835DC2A5-3EEE-4F1C-8B85-12B3FFD5FF8D}" type="presParOf" srcId="{8E92F215-6871-4028-A8D3-723FA9D8BB73}" destId="{EA52E101-EF0D-4154-8CB1-7A427304F481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D4D3A-ADFA-473A-B9E4-8EFDFBF5EBF1}">
      <dsp:nvSpPr>
        <dsp:cNvPr id="0" name=""/>
        <dsp:cNvSpPr/>
      </dsp:nvSpPr>
      <dsp:spPr>
        <a:xfrm>
          <a:off x="2458734" y="1025937"/>
          <a:ext cx="5328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287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711083" y="1068837"/>
        <a:ext cx="28173" cy="5640"/>
      </dsp:txXfrm>
    </dsp:sp>
    <dsp:sp modelId="{59A8923A-F88D-4752-86FF-B82B73F7ED75}">
      <dsp:nvSpPr>
        <dsp:cNvPr id="0" name=""/>
        <dsp:cNvSpPr/>
      </dsp:nvSpPr>
      <dsp:spPr>
        <a:xfrm>
          <a:off x="10657" y="336694"/>
          <a:ext cx="2449876" cy="1469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migrace přináší změnu, a to jak v zemi původu, tak v hostitelských zemích</a:t>
          </a:r>
          <a:endParaRPr lang="cs-CZ" sz="1800" b="1" kern="1200" dirty="0"/>
        </a:p>
      </dsp:txBody>
      <dsp:txXfrm>
        <a:off x="10657" y="336694"/>
        <a:ext cx="2449876" cy="1469925"/>
      </dsp:txXfrm>
    </dsp:sp>
    <dsp:sp modelId="{D71B70D1-70A4-4DEE-9FBE-51EA97E7D99B}">
      <dsp:nvSpPr>
        <dsp:cNvPr id="0" name=""/>
        <dsp:cNvSpPr/>
      </dsp:nvSpPr>
      <dsp:spPr>
        <a:xfrm>
          <a:off x="5472082" y="1025937"/>
          <a:ext cx="5328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287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724431" y="1068837"/>
        <a:ext cx="28173" cy="5640"/>
      </dsp:txXfrm>
    </dsp:sp>
    <dsp:sp modelId="{13CD14B5-287C-4ECF-988A-8688031B17C4}">
      <dsp:nvSpPr>
        <dsp:cNvPr id="0" name=""/>
        <dsp:cNvSpPr/>
      </dsp:nvSpPr>
      <dsp:spPr>
        <a:xfrm>
          <a:off x="3024005" y="336694"/>
          <a:ext cx="2449876" cy="1469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přirozená snaha hostitelské i přistěhovalecké populace uchovat si vlastní sociální identitu</a:t>
          </a:r>
          <a:endParaRPr lang="cs-CZ" sz="1800" b="1" kern="1200" dirty="0"/>
        </a:p>
      </dsp:txBody>
      <dsp:txXfrm>
        <a:off x="3024005" y="336694"/>
        <a:ext cx="2449876" cy="1469925"/>
      </dsp:txXfrm>
    </dsp:sp>
    <dsp:sp modelId="{D8D4BE56-52BB-401A-9968-80CB80EC6C3D}">
      <dsp:nvSpPr>
        <dsp:cNvPr id="0" name=""/>
        <dsp:cNvSpPr/>
      </dsp:nvSpPr>
      <dsp:spPr>
        <a:xfrm>
          <a:off x="1235595" y="1804820"/>
          <a:ext cx="6026696" cy="532871"/>
        </a:xfrm>
        <a:custGeom>
          <a:avLst/>
          <a:gdLst/>
          <a:ahLst/>
          <a:cxnLst/>
          <a:rect l="0" t="0" r="0" b="0"/>
          <a:pathLst>
            <a:path>
              <a:moveTo>
                <a:pt x="6026696" y="0"/>
              </a:moveTo>
              <a:lnTo>
                <a:pt x="6026696" y="283535"/>
              </a:lnTo>
              <a:lnTo>
                <a:pt x="0" y="283535"/>
              </a:lnTo>
              <a:lnTo>
                <a:pt x="0" y="532871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097619" y="2068436"/>
        <a:ext cx="302649" cy="5640"/>
      </dsp:txXfrm>
    </dsp:sp>
    <dsp:sp modelId="{786A16C0-516C-4119-85D7-19BAF648E6DD}">
      <dsp:nvSpPr>
        <dsp:cNvPr id="0" name=""/>
        <dsp:cNvSpPr/>
      </dsp:nvSpPr>
      <dsp:spPr>
        <a:xfrm>
          <a:off x="6037353" y="336694"/>
          <a:ext cx="2449876" cy="1469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což přirozeně vytváří ve společnosti určité sociální </a:t>
          </a:r>
          <a:r>
            <a:rPr lang="cs-CZ" sz="1800" b="1" kern="1200" dirty="0" smtClean="0"/>
            <a:t>napětí,</a:t>
          </a:r>
          <a:endParaRPr lang="cs-CZ" sz="1800" b="1" kern="1200" dirty="0"/>
        </a:p>
      </dsp:txBody>
      <dsp:txXfrm>
        <a:off x="6037353" y="336694"/>
        <a:ext cx="2449876" cy="1469925"/>
      </dsp:txXfrm>
    </dsp:sp>
    <dsp:sp modelId="{737F8632-C147-4BA1-93B3-C1C128F0BBE8}">
      <dsp:nvSpPr>
        <dsp:cNvPr id="0" name=""/>
        <dsp:cNvSpPr/>
      </dsp:nvSpPr>
      <dsp:spPr>
        <a:xfrm>
          <a:off x="2458734" y="3059335"/>
          <a:ext cx="5328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287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711083" y="3102235"/>
        <a:ext cx="28173" cy="5640"/>
      </dsp:txXfrm>
    </dsp:sp>
    <dsp:sp modelId="{D3537DCF-73F5-4B6B-B9AE-5A2DB3A57998}">
      <dsp:nvSpPr>
        <dsp:cNvPr id="0" name=""/>
        <dsp:cNvSpPr/>
      </dsp:nvSpPr>
      <dsp:spPr>
        <a:xfrm>
          <a:off x="10657" y="2370092"/>
          <a:ext cx="2449876" cy="1469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které za jistých okolností může přerůst</a:t>
          </a:r>
          <a:endParaRPr lang="cs-CZ" sz="1800" b="1" kern="1200" dirty="0"/>
        </a:p>
      </dsp:txBody>
      <dsp:txXfrm>
        <a:off x="10657" y="2370092"/>
        <a:ext cx="2449876" cy="1469925"/>
      </dsp:txXfrm>
    </dsp:sp>
    <dsp:sp modelId="{2C39A245-1332-42EC-9640-81DADEB41D4A}">
      <dsp:nvSpPr>
        <dsp:cNvPr id="0" name=""/>
        <dsp:cNvSpPr/>
      </dsp:nvSpPr>
      <dsp:spPr>
        <a:xfrm>
          <a:off x="3024005" y="2370092"/>
          <a:ext cx="2449876" cy="1469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až v sociální konflikt</a:t>
          </a:r>
          <a:endParaRPr lang="cs-CZ" sz="1800" b="1" kern="1200" dirty="0"/>
        </a:p>
      </dsp:txBody>
      <dsp:txXfrm>
        <a:off x="3024005" y="2370092"/>
        <a:ext cx="2449876" cy="14699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23425-6AD9-4668-974F-D7458B0C7ACA}">
      <dsp:nvSpPr>
        <dsp:cNvPr id="0" name=""/>
        <dsp:cNvSpPr/>
      </dsp:nvSpPr>
      <dsp:spPr>
        <a:xfrm rot="5400000">
          <a:off x="-651565" y="1716138"/>
          <a:ext cx="4343768" cy="304063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Bariéry integrace – dle deklarace respondentů</a:t>
          </a:r>
          <a:endParaRPr lang="cs-CZ" sz="1800" b="1" kern="1200" dirty="0"/>
        </a:p>
      </dsp:txBody>
      <dsp:txXfrm rot="-5400000">
        <a:off x="1" y="2584892"/>
        <a:ext cx="3040637" cy="1303131"/>
      </dsp:txXfrm>
    </dsp:sp>
    <dsp:sp modelId="{F374E243-B51D-4E54-9A66-AE6BD31C77FD}">
      <dsp:nvSpPr>
        <dsp:cNvPr id="0" name=""/>
        <dsp:cNvSpPr/>
      </dsp:nvSpPr>
      <dsp:spPr>
        <a:xfrm rot="5400000">
          <a:off x="3327614" y="-252327"/>
          <a:ext cx="4883296" cy="54572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>
              <a:solidFill>
                <a:schemeClr val="accent1">
                  <a:lumMod val="75000"/>
                </a:schemeClr>
              </a:solidFill>
            </a:rPr>
            <a:t>jazyková bariéra – znalost češtiny</a:t>
          </a:r>
          <a:endParaRPr lang="cs-CZ" sz="1800" b="1" kern="1200" dirty="0">
            <a:solidFill>
              <a:schemeClr val="accent1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xenofobní postoje majority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jinakost (kulturní rozdíly, vzhled, odlišná mentalita)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ekonomické faktory – nižší příjem, horší přístup k zakázkám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nezájem začlenit se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neúspěch na českém trhu práce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časová omezenost doby platnosti povolení k pobytu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projevy nenávisti/nevraživosti majority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rodinné důvody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nedostatek sociálního kapitálu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nedostatek volného času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absence trvalého bydlení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osobní problémy a komplexy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nemožnost osobního rozhodování</a:t>
          </a:r>
          <a:endParaRPr lang="cs-CZ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dirty="0" smtClean="0"/>
            <a:t>korupce (úplatkářství)</a:t>
          </a:r>
          <a:endParaRPr lang="cs-CZ" sz="1800" b="0" kern="1200" dirty="0"/>
        </a:p>
      </dsp:txBody>
      <dsp:txXfrm rot="-5400000">
        <a:off x="3040638" y="273032"/>
        <a:ext cx="5218867" cy="44065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23425-6AD9-4668-974F-D7458B0C7ACA}">
      <dsp:nvSpPr>
        <dsp:cNvPr id="0" name=""/>
        <dsp:cNvSpPr/>
      </dsp:nvSpPr>
      <dsp:spPr>
        <a:xfrm rot="5400000">
          <a:off x="-607787" y="1582348"/>
          <a:ext cx="4051916" cy="283634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Dopady/hrozby neúspěšné integrace</a:t>
          </a:r>
          <a:endParaRPr lang="cs-CZ" sz="1800" b="1" kern="1200" dirty="0"/>
        </a:p>
      </dsp:txBody>
      <dsp:txXfrm rot="-5400000">
        <a:off x="1" y="2392732"/>
        <a:ext cx="2836341" cy="1215575"/>
      </dsp:txXfrm>
    </dsp:sp>
    <dsp:sp modelId="{F374E243-B51D-4E54-9A66-AE6BD31C77FD}">
      <dsp:nvSpPr>
        <dsp:cNvPr id="0" name=""/>
        <dsp:cNvSpPr/>
      </dsp:nvSpPr>
      <dsp:spPr>
        <a:xfrm rot="5400000">
          <a:off x="3389517" y="-539339"/>
          <a:ext cx="4555194" cy="56615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přetrvávání jazykové bariéry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hrozba xenofobních ataků ze strany majority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izolovanost až izolace nejen jednotlivce, ale i celé rodiny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vytváření tzv. paralelních světů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omezené možnosti na trhu práce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závislost na příbuzných  v zemi původu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závislost na krajanech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omezené možnosti osobního rozhodování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otevřenost manipulaci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nárůst kriminality 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psychické dopady – strach, obavy, labilita, nárůst negativních emocí (nenávist, zrada atd.)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psychické nemoci</a:t>
          </a:r>
          <a:endParaRPr lang="cs-CZ" sz="1800" b="1" kern="1200" dirty="0"/>
        </a:p>
      </dsp:txBody>
      <dsp:txXfrm rot="-5400000">
        <a:off x="2836341" y="236203"/>
        <a:ext cx="5439180" cy="41104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D5631-3FEB-41AA-A65E-2AC5B56AA0EE}">
      <dsp:nvSpPr>
        <dsp:cNvPr id="0" name=""/>
        <dsp:cNvSpPr/>
      </dsp:nvSpPr>
      <dsp:spPr>
        <a:xfrm>
          <a:off x="3083975" y="2088356"/>
          <a:ext cx="520585" cy="991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292" y="0"/>
              </a:lnTo>
              <a:lnTo>
                <a:pt x="260292" y="991969"/>
              </a:lnTo>
              <a:lnTo>
                <a:pt x="520585" y="991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316261" y="2556334"/>
        <a:ext cx="56013" cy="56013"/>
      </dsp:txXfrm>
    </dsp:sp>
    <dsp:sp modelId="{2E59A170-FF8F-4FFE-B8AF-38429712C549}">
      <dsp:nvSpPr>
        <dsp:cNvPr id="0" name=""/>
        <dsp:cNvSpPr/>
      </dsp:nvSpPr>
      <dsp:spPr>
        <a:xfrm>
          <a:off x="3083975" y="2042636"/>
          <a:ext cx="5205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585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331253" y="2075341"/>
        <a:ext cx="26029" cy="26029"/>
      </dsp:txXfrm>
    </dsp:sp>
    <dsp:sp modelId="{C3CEC884-6161-4908-ACB2-6CF7FD255E08}">
      <dsp:nvSpPr>
        <dsp:cNvPr id="0" name=""/>
        <dsp:cNvSpPr/>
      </dsp:nvSpPr>
      <dsp:spPr>
        <a:xfrm>
          <a:off x="3083975" y="1096387"/>
          <a:ext cx="520585" cy="991969"/>
        </a:xfrm>
        <a:custGeom>
          <a:avLst/>
          <a:gdLst/>
          <a:ahLst/>
          <a:cxnLst/>
          <a:rect l="0" t="0" r="0" b="0"/>
          <a:pathLst>
            <a:path>
              <a:moveTo>
                <a:pt x="0" y="991969"/>
              </a:moveTo>
              <a:lnTo>
                <a:pt x="260292" y="991969"/>
              </a:lnTo>
              <a:lnTo>
                <a:pt x="260292" y="0"/>
              </a:lnTo>
              <a:lnTo>
                <a:pt x="52058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316261" y="1564364"/>
        <a:ext cx="56013" cy="56013"/>
      </dsp:txXfrm>
    </dsp:sp>
    <dsp:sp modelId="{9F07C368-6D84-4032-B214-FE1C4F59A182}">
      <dsp:nvSpPr>
        <dsp:cNvPr id="0" name=""/>
        <dsp:cNvSpPr/>
      </dsp:nvSpPr>
      <dsp:spPr>
        <a:xfrm rot="16200000">
          <a:off x="598830" y="1691568"/>
          <a:ext cx="4176713" cy="7935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/>
            <a:t>Sociální konflikty</a:t>
          </a:r>
          <a:endParaRPr lang="cs-CZ" sz="4300" kern="1200" dirty="0"/>
        </a:p>
      </dsp:txBody>
      <dsp:txXfrm>
        <a:off x="598830" y="1691568"/>
        <a:ext cx="4176713" cy="793575"/>
      </dsp:txXfrm>
    </dsp:sp>
    <dsp:sp modelId="{73914E7A-F864-42FE-97C7-9EB1D2472209}">
      <dsp:nvSpPr>
        <dsp:cNvPr id="0" name=""/>
        <dsp:cNvSpPr/>
      </dsp:nvSpPr>
      <dsp:spPr>
        <a:xfrm>
          <a:off x="3604560" y="699599"/>
          <a:ext cx="2602927" cy="7935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limity ochoty majority přijímat </a:t>
          </a:r>
          <a:endParaRPr lang="cs-CZ" sz="1900" kern="1200" dirty="0"/>
        </a:p>
      </dsp:txBody>
      <dsp:txXfrm>
        <a:off x="3604560" y="699599"/>
        <a:ext cx="2602927" cy="793575"/>
      </dsp:txXfrm>
    </dsp:sp>
    <dsp:sp modelId="{108204F3-EEBA-4F9F-B297-E347E8F15EBE}">
      <dsp:nvSpPr>
        <dsp:cNvPr id="0" name=""/>
        <dsp:cNvSpPr/>
      </dsp:nvSpPr>
      <dsp:spPr>
        <a:xfrm>
          <a:off x="3604560" y="1691568"/>
          <a:ext cx="2602927" cy="7935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ztráta zájmu/potřeby minorit stát se součástí</a:t>
          </a:r>
          <a:endParaRPr lang="cs-CZ" sz="1900" kern="1200" dirty="0"/>
        </a:p>
      </dsp:txBody>
      <dsp:txXfrm>
        <a:off x="3604560" y="1691568"/>
        <a:ext cx="2602927" cy="793575"/>
      </dsp:txXfrm>
    </dsp:sp>
    <dsp:sp modelId="{A69AB4AD-F31A-4B2E-B3C8-08C4D3329CD1}">
      <dsp:nvSpPr>
        <dsp:cNvPr id="0" name=""/>
        <dsp:cNvSpPr/>
      </dsp:nvSpPr>
      <dsp:spPr>
        <a:xfrm>
          <a:off x="3604560" y="2683538"/>
          <a:ext cx="2602927" cy="7935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vliv situace v zemi původu a v okolních zemích</a:t>
          </a:r>
          <a:endParaRPr lang="cs-CZ" sz="1900" kern="1200" dirty="0"/>
        </a:p>
      </dsp:txBody>
      <dsp:txXfrm>
        <a:off x="3604560" y="2683538"/>
        <a:ext cx="2602927" cy="793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DB348-72FF-4912-8362-96339038D4CE}">
      <dsp:nvSpPr>
        <dsp:cNvPr id="0" name=""/>
        <dsp:cNvSpPr/>
      </dsp:nvSpPr>
      <dsp:spPr>
        <a:xfrm>
          <a:off x="0" y="0"/>
          <a:ext cx="8280920" cy="3312368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62306-52F9-459E-80D0-796FD5B63623}">
      <dsp:nvSpPr>
        <dsp:cNvPr id="0" name=""/>
        <dsp:cNvSpPr/>
      </dsp:nvSpPr>
      <dsp:spPr>
        <a:xfrm>
          <a:off x="993710" y="579664"/>
          <a:ext cx="2732703" cy="162306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/>
            <a:t>příčiny sociálních konfliktů</a:t>
          </a:r>
          <a:endParaRPr lang="cs-CZ" sz="3400" b="1" kern="1200" dirty="0"/>
        </a:p>
      </dsp:txBody>
      <dsp:txXfrm>
        <a:off x="993710" y="579664"/>
        <a:ext cx="2732703" cy="1623060"/>
      </dsp:txXfrm>
    </dsp:sp>
    <dsp:sp modelId="{D63F5A38-BE0A-45C0-8E81-B2CE448A5B6B}">
      <dsp:nvSpPr>
        <dsp:cNvPr id="0" name=""/>
        <dsp:cNvSpPr/>
      </dsp:nvSpPr>
      <dsp:spPr>
        <a:xfrm>
          <a:off x="4140460" y="1109643"/>
          <a:ext cx="3229558" cy="162306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smtClean="0"/>
            <a:t>přispění k rozvoji společnosti</a:t>
          </a:r>
          <a:endParaRPr lang="cs-CZ" sz="3400" b="1" kern="1200" dirty="0"/>
        </a:p>
      </dsp:txBody>
      <dsp:txXfrm>
        <a:off x="4140460" y="1109643"/>
        <a:ext cx="3229558" cy="16230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4DA33-B26D-4528-B291-47C028E518D9}">
      <dsp:nvSpPr>
        <dsp:cNvPr id="0" name=""/>
        <dsp:cNvSpPr/>
      </dsp:nvSpPr>
      <dsp:spPr>
        <a:xfrm rot="16200000">
          <a:off x="1975006" y="874493"/>
          <a:ext cx="1851757" cy="1131620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5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114300" rIns="102870" bIns="1143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PŘIJETÍ</a:t>
          </a:r>
          <a:endParaRPr lang="cs-CZ" sz="1800" b="1" kern="1200" dirty="0"/>
        </a:p>
      </dsp:txBody>
      <dsp:txXfrm rot="5400000">
        <a:off x="2390326" y="569676"/>
        <a:ext cx="1076369" cy="1741255"/>
      </dsp:txXfrm>
    </dsp:sp>
    <dsp:sp modelId="{2081A983-9B88-49E5-9746-9F4C45FFA24A}">
      <dsp:nvSpPr>
        <dsp:cNvPr id="0" name=""/>
        <dsp:cNvSpPr/>
      </dsp:nvSpPr>
      <dsp:spPr>
        <a:xfrm rot="5400000">
          <a:off x="3158011" y="874493"/>
          <a:ext cx="1851757" cy="1131620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5">
                <a:tint val="50000"/>
                <a:hueOff val="-12840590"/>
                <a:satOff val="40131"/>
                <a:lumOff val="6174"/>
                <a:alphaOff val="0"/>
                <a:shade val="51000"/>
                <a:satMod val="130000"/>
              </a:schemeClr>
            </a:gs>
            <a:gs pos="80000">
              <a:schemeClr val="accent5">
                <a:tint val="50000"/>
                <a:hueOff val="-12840590"/>
                <a:satOff val="40131"/>
                <a:lumOff val="6174"/>
                <a:alphaOff val="0"/>
                <a:shade val="93000"/>
                <a:satMod val="130000"/>
              </a:schemeClr>
            </a:gs>
            <a:gs pos="100000">
              <a:schemeClr val="accent5">
                <a:tint val="50000"/>
                <a:hueOff val="-12840590"/>
                <a:satOff val="40131"/>
                <a:lumOff val="61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14300" rIns="68580" bIns="1143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ZÁJEM</a:t>
          </a:r>
          <a:endParaRPr lang="cs-CZ" sz="1800" b="1" kern="1200" dirty="0"/>
        </a:p>
      </dsp:txBody>
      <dsp:txXfrm rot="-5400000">
        <a:off x="3518080" y="569676"/>
        <a:ext cx="1076369" cy="1741255"/>
      </dsp:txXfrm>
    </dsp:sp>
    <dsp:sp modelId="{A997F401-E242-43BE-BF86-645781FA7704}">
      <dsp:nvSpPr>
        <dsp:cNvPr id="0" name=""/>
        <dsp:cNvSpPr/>
      </dsp:nvSpPr>
      <dsp:spPr>
        <a:xfrm>
          <a:off x="2900769" y="0"/>
          <a:ext cx="1183004" cy="1182947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70B82D-8B11-4EE3-90D1-5BA50B806B83}">
      <dsp:nvSpPr>
        <dsp:cNvPr id="0" name=""/>
        <dsp:cNvSpPr/>
      </dsp:nvSpPr>
      <dsp:spPr>
        <a:xfrm rot="10800000">
          <a:off x="2900769" y="1697372"/>
          <a:ext cx="1183004" cy="1182947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5">
                <a:hueOff val="-12622191"/>
                <a:satOff val="59089"/>
                <a:lumOff val="-24118"/>
                <a:alphaOff val="0"/>
                <a:shade val="51000"/>
                <a:satMod val="130000"/>
              </a:schemeClr>
            </a:gs>
            <a:gs pos="80000">
              <a:schemeClr val="accent5">
                <a:hueOff val="-12622191"/>
                <a:satOff val="59089"/>
                <a:lumOff val="-24118"/>
                <a:alphaOff val="0"/>
                <a:shade val="93000"/>
                <a:satMod val="130000"/>
              </a:schemeClr>
            </a:gs>
            <a:gs pos="100000">
              <a:schemeClr val="accent5">
                <a:hueOff val="-12622191"/>
                <a:satOff val="59089"/>
                <a:lumOff val="-2411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2B70C-93DC-49F7-BE37-3C06BE7B217E}">
      <dsp:nvSpPr>
        <dsp:cNvPr id="0" name=""/>
        <dsp:cNvSpPr/>
      </dsp:nvSpPr>
      <dsp:spPr>
        <a:xfrm rot="5400000">
          <a:off x="-657808" y="1163289"/>
          <a:ext cx="4385388" cy="306977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Narušení důvěry v majoritu</a:t>
          </a:r>
          <a:endParaRPr lang="cs-CZ" sz="1800" b="1" kern="1200" dirty="0"/>
        </a:p>
      </dsp:txBody>
      <dsp:txXfrm rot="-5400000">
        <a:off x="1" y="2040367"/>
        <a:ext cx="3069771" cy="1315617"/>
      </dsp:txXfrm>
    </dsp:sp>
    <dsp:sp modelId="{00093645-3740-491A-95AF-904AB7A4D8C1}">
      <dsp:nvSpPr>
        <dsp:cNvPr id="0" name=""/>
        <dsp:cNvSpPr/>
      </dsp:nvSpPr>
      <dsp:spPr>
        <a:xfrm rot="5400000">
          <a:off x="3858771" y="-788997"/>
          <a:ext cx="3850116" cy="54281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osobní zkušenost s diskriminací a její ne/zpracování (zohlednění času)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nenaplnění osobních představ a projekcí o životě v hostitelské společnosti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nenaplnění představ o uplatnění na českém trhu práce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obavy z budoucnosti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situace v zemi původu a v okolních zemích</a:t>
          </a:r>
          <a:endParaRPr lang="cs-CZ" sz="1800" b="1" kern="1200" dirty="0"/>
        </a:p>
      </dsp:txBody>
      <dsp:txXfrm rot="-5400000">
        <a:off x="3069772" y="187949"/>
        <a:ext cx="5240169" cy="34742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2B70C-93DC-49F7-BE37-3C06BE7B217E}">
      <dsp:nvSpPr>
        <dsp:cNvPr id="0" name=""/>
        <dsp:cNvSpPr/>
      </dsp:nvSpPr>
      <dsp:spPr>
        <a:xfrm rot="5400000">
          <a:off x="-626506" y="626506"/>
          <a:ext cx="4176713" cy="29236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Posilnění pozitivních postojů vůči majoritě</a:t>
          </a:r>
          <a:endParaRPr lang="cs-CZ" sz="1800" b="1" kern="1200" dirty="0"/>
        </a:p>
      </dsp:txBody>
      <dsp:txXfrm rot="-5400000">
        <a:off x="2" y="1461849"/>
        <a:ext cx="2923699" cy="1253014"/>
      </dsp:txXfrm>
    </dsp:sp>
    <dsp:sp modelId="{00093645-3740-491A-95AF-904AB7A4D8C1}">
      <dsp:nvSpPr>
        <dsp:cNvPr id="0" name=""/>
        <dsp:cNvSpPr/>
      </dsp:nvSpPr>
      <dsp:spPr>
        <a:xfrm rot="5400000">
          <a:off x="4353361" y="-1429662"/>
          <a:ext cx="2714863" cy="55741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prohlubování vzájemné interakce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zkušenosti s českým prostředím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nekumulování negativních zkušeností s majoritou</a:t>
          </a: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informovanost v celé šíři</a:t>
          </a:r>
          <a:endParaRPr lang="cs-CZ" sz="1800" b="1" kern="1200" dirty="0"/>
        </a:p>
      </dsp:txBody>
      <dsp:txXfrm rot="-5400000">
        <a:off x="2923699" y="132529"/>
        <a:ext cx="5441659" cy="24498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629C7E-E4E9-46FE-8D32-5A584D491B02}">
      <dsp:nvSpPr>
        <dsp:cNvPr id="0" name=""/>
        <dsp:cNvSpPr/>
      </dsp:nvSpPr>
      <dsp:spPr>
        <a:xfrm>
          <a:off x="637341" y="0"/>
          <a:ext cx="7223204" cy="44644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476B1-5544-4B81-85F7-4747054EFBE3}">
      <dsp:nvSpPr>
        <dsp:cNvPr id="0" name=""/>
        <dsp:cNvSpPr/>
      </dsp:nvSpPr>
      <dsp:spPr>
        <a:xfrm>
          <a:off x="2334" y="1339348"/>
          <a:ext cx="1358915" cy="17857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schopnost komunikace</a:t>
          </a:r>
          <a:endParaRPr lang="cs-CZ" sz="1500" b="1" kern="1200" dirty="0"/>
        </a:p>
      </dsp:txBody>
      <dsp:txXfrm>
        <a:off x="68671" y="1405685"/>
        <a:ext cx="1226241" cy="1653124"/>
      </dsp:txXfrm>
    </dsp:sp>
    <dsp:sp modelId="{2A767B8B-6C06-47EB-89BE-02DBD2B7117C}">
      <dsp:nvSpPr>
        <dsp:cNvPr id="0" name=""/>
        <dsp:cNvSpPr/>
      </dsp:nvSpPr>
      <dsp:spPr>
        <a:xfrm>
          <a:off x="1429194" y="1339348"/>
          <a:ext cx="1358915" cy="17857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orientace ve společnosti</a:t>
          </a:r>
          <a:endParaRPr lang="cs-CZ" sz="1500" b="1" kern="1200" dirty="0"/>
        </a:p>
      </dsp:txBody>
      <dsp:txXfrm>
        <a:off x="1495531" y="1405685"/>
        <a:ext cx="1226241" cy="1653124"/>
      </dsp:txXfrm>
    </dsp:sp>
    <dsp:sp modelId="{9A9BFCC7-7F89-4DD0-BFF1-38184BE6AECC}">
      <dsp:nvSpPr>
        <dsp:cNvPr id="0" name=""/>
        <dsp:cNvSpPr/>
      </dsp:nvSpPr>
      <dsp:spPr>
        <a:xfrm>
          <a:off x="2856055" y="1339348"/>
          <a:ext cx="1358915" cy="17857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přísun informací</a:t>
          </a:r>
          <a:endParaRPr lang="cs-CZ" sz="1500" b="1" kern="1200" dirty="0"/>
        </a:p>
      </dsp:txBody>
      <dsp:txXfrm>
        <a:off x="2922392" y="1405685"/>
        <a:ext cx="1226241" cy="1653124"/>
      </dsp:txXfrm>
    </dsp:sp>
    <dsp:sp modelId="{DDC138CA-3E9E-45FF-BFC7-D8DE5A1732E0}">
      <dsp:nvSpPr>
        <dsp:cNvPr id="0" name=""/>
        <dsp:cNvSpPr/>
      </dsp:nvSpPr>
      <dsp:spPr>
        <a:xfrm>
          <a:off x="4282916" y="1339348"/>
          <a:ext cx="1358915" cy="17857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trvalé bydlení</a:t>
          </a:r>
          <a:endParaRPr lang="cs-CZ" sz="1500" b="1" kern="1200" dirty="0"/>
        </a:p>
      </dsp:txBody>
      <dsp:txXfrm>
        <a:off x="4349253" y="1405685"/>
        <a:ext cx="1226241" cy="1653124"/>
      </dsp:txXfrm>
    </dsp:sp>
    <dsp:sp modelId="{4273B6D7-1B32-4835-9EDF-28895F142287}">
      <dsp:nvSpPr>
        <dsp:cNvPr id="0" name=""/>
        <dsp:cNvSpPr/>
      </dsp:nvSpPr>
      <dsp:spPr>
        <a:xfrm>
          <a:off x="5709777" y="1339348"/>
          <a:ext cx="1358915" cy="17857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zaměstnání</a:t>
          </a:r>
          <a:endParaRPr lang="cs-CZ" sz="1500" b="1" kern="1200" dirty="0"/>
        </a:p>
      </dsp:txBody>
      <dsp:txXfrm>
        <a:off x="5776114" y="1405685"/>
        <a:ext cx="1226241" cy="1653124"/>
      </dsp:txXfrm>
    </dsp:sp>
    <dsp:sp modelId="{DA034F73-98FB-419A-A775-D0E74981236C}">
      <dsp:nvSpPr>
        <dsp:cNvPr id="0" name=""/>
        <dsp:cNvSpPr/>
      </dsp:nvSpPr>
      <dsp:spPr>
        <a:xfrm>
          <a:off x="7136638" y="1339348"/>
          <a:ext cx="1358915" cy="17857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udržení vlastní kulturní identity</a:t>
          </a:r>
          <a:endParaRPr lang="cs-CZ" sz="1500" b="1" kern="1200" dirty="0"/>
        </a:p>
      </dsp:txBody>
      <dsp:txXfrm>
        <a:off x="7202975" y="1405685"/>
        <a:ext cx="1226241" cy="16531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0B697-3B5D-40B4-93D6-03C55AF06A00}">
      <dsp:nvSpPr>
        <dsp:cNvPr id="0" name=""/>
        <dsp:cNvSpPr/>
      </dsp:nvSpPr>
      <dsp:spPr>
        <a:xfrm>
          <a:off x="2700923" y="1342432"/>
          <a:ext cx="3590020" cy="32109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mediátory společenského vlivu</a:t>
          </a:r>
          <a:endParaRPr lang="cs-CZ" sz="2400" b="1" kern="1200" dirty="0"/>
        </a:p>
      </dsp:txBody>
      <dsp:txXfrm>
        <a:off x="3226669" y="1812667"/>
        <a:ext cx="2538528" cy="2270496"/>
      </dsp:txXfrm>
    </dsp:sp>
    <dsp:sp modelId="{C5400D5B-C5F7-4CB0-BD89-5346A6AA413A}">
      <dsp:nvSpPr>
        <dsp:cNvPr id="0" name=""/>
        <dsp:cNvSpPr/>
      </dsp:nvSpPr>
      <dsp:spPr>
        <a:xfrm>
          <a:off x="3693191" y="52916"/>
          <a:ext cx="1605483" cy="160548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rodina</a:t>
          </a:r>
          <a:endParaRPr lang="cs-CZ" sz="1800" b="1" kern="1200" dirty="0"/>
        </a:p>
      </dsp:txBody>
      <dsp:txXfrm>
        <a:off x="3928309" y="288034"/>
        <a:ext cx="1135247" cy="1135247"/>
      </dsp:txXfrm>
    </dsp:sp>
    <dsp:sp modelId="{7A7566B0-3FC7-4CAE-80CF-4AE44EC22537}">
      <dsp:nvSpPr>
        <dsp:cNvPr id="0" name=""/>
        <dsp:cNvSpPr/>
      </dsp:nvSpPr>
      <dsp:spPr>
        <a:xfrm>
          <a:off x="5328984" y="840672"/>
          <a:ext cx="1605483" cy="160548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práce</a:t>
          </a:r>
          <a:endParaRPr lang="cs-CZ" sz="1800" b="1" kern="1200" dirty="0"/>
        </a:p>
      </dsp:txBody>
      <dsp:txXfrm>
        <a:off x="5564102" y="1075790"/>
        <a:ext cx="1135247" cy="1135247"/>
      </dsp:txXfrm>
    </dsp:sp>
    <dsp:sp modelId="{85F71A73-4A35-4D06-A95D-BF071FF84774}">
      <dsp:nvSpPr>
        <dsp:cNvPr id="0" name=""/>
        <dsp:cNvSpPr/>
      </dsp:nvSpPr>
      <dsp:spPr>
        <a:xfrm>
          <a:off x="5732992" y="2610744"/>
          <a:ext cx="1605483" cy="160548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média</a:t>
          </a:r>
          <a:endParaRPr lang="cs-CZ" sz="1800" b="1" kern="1200" dirty="0"/>
        </a:p>
      </dsp:txBody>
      <dsp:txXfrm>
        <a:off x="5968110" y="2845862"/>
        <a:ext cx="1135247" cy="1135247"/>
      </dsp:txXfrm>
    </dsp:sp>
    <dsp:sp modelId="{94E80998-E456-44F5-AA60-B78B56267840}">
      <dsp:nvSpPr>
        <dsp:cNvPr id="0" name=""/>
        <dsp:cNvSpPr/>
      </dsp:nvSpPr>
      <dsp:spPr>
        <a:xfrm>
          <a:off x="4600988" y="4030232"/>
          <a:ext cx="1605483" cy="160548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veřejné mínění majority</a:t>
          </a:r>
          <a:endParaRPr lang="cs-CZ" sz="1800" b="1" kern="1200" dirty="0"/>
        </a:p>
      </dsp:txBody>
      <dsp:txXfrm>
        <a:off x="4836106" y="4265350"/>
        <a:ext cx="1135247" cy="1135247"/>
      </dsp:txXfrm>
    </dsp:sp>
    <dsp:sp modelId="{36F42CC0-0DE3-41B5-9632-BC16781A4942}">
      <dsp:nvSpPr>
        <dsp:cNvPr id="0" name=""/>
        <dsp:cNvSpPr/>
      </dsp:nvSpPr>
      <dsp:spPr>
        <a:xfrm>
          <a:off x="2785395" y="4030232"/>
          <a:ext cx="1605483" cy="160548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veřejné mínění krajanů</a:t>
          </a:r>
          <a:endParaRPr lang="cs-CZ" sz="1800" b="1" kern="1200" dirty="0"/>
        </a:p>
      </dsp:txBody>
      <dsp:txXfrm>
        <a:off x="3020513" y="4265350"/>
        <a:ext cx="1135247" cy="1135247"/>
      </dsp:txXfrm>
    </dsp:sp>
    <dsp:sp modelId="{01B0B93B-F6BA-48DC-8D4F-319C61D88159}">
      <dsp:nvSpPr>
        <dsp:cNvPr id="0" name=""/>
        <dsp:cNvSpPr/>
      </dsp:nvSpPr>
      <dsp:spPr>
        <a:xfrm>
          <a:off x="1518980" y="2610744"/>
          <a:ext cx="1874305" cy="160548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integrační služby</a:t>
          </a:r>
          <a:endParaRPr lang="cs-CZ" sz="1800" b="1" kern="1200" dirty="0"/>
        </a:p>
      </dsp:txBody>
      <dsp:txXfrm>
        <a:off x="1793466" y="2845862"/>
        <a:ext cx="1325333" cy="1135247"/>
      </dsp:txXfrm>
    </dsp:sp>
    <dsp:sp modelId="{974CB537-060E-4DB7-9946-29012D28F558}">
      <dsp:nvSpPr>
        <dsp:cNvPr id="0" name=""/>
        <dsp:cNvSpPr/>
      </dsp:nvSpPr>
      <dsp:spPr>
        <a:xfrm>
          <a:off x="2057399" y="840672"/>
          <a:ext cx="1605483" cy="160548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sociální sítě</a:t>
          </a:r>
          <a:endParaRPr lang="cs-CZ" sz="1800" b="1" kern="1200" dirty="0"/>
        </a:p>
      </dsp:txBody>
      <dsp:txXfrm>
        <a:off x="2292517" y="1075790"/>
        <a:ext cx="1135247" cy="11352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0DE2A-F8CB-4147-A775-E12D90F34246}">
      <dsp:nvSpPr>
        <dsp:cNvPr id="0" name=""/>
        <dsp:cNvSpPr/>
      </dsp:nvSpPr>
      <dsp:spPr>
        <a:xfrm>
          <a:off x="3347795" y="0"/>
          <a:ext cx="2495379" cy="249575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FBEFA-009D-4125-BA40-A258CB24570B}">
      <dsp:nvSpPr>
        <dsp:cNvPr id="0" name=""/>
        <dsp:cNvSpPr/>
      </dsp:nvSpPr>
      <dsp:spPr>
        <a:xfrm>
          <a:off x="3899356" y="901044"/>
          <a:ext cx="1386634" cy="693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společenské klima v zemi původu</a:t>
          </a:r>
          <a:endParaRPr lang="cs-CZ" sz="1600" b="1" kern="1200" dirty="0"/>
        </a:p>
      </dsp:txBody>
      <dsp:txXfrm>
        <a:off x="3899356" y="901044"/>
        <a:ext cx="1386634" cy="693151"/>
      </dsp:txXfrm>
    </dsp:sp>
    <dsp:sp modelId="{C6FEFED4-B441-4793-8410-E63684A6AB5F}">
      <dsp:nvSpPr>
        <dsp:cNvPr id="0" name=""/>
        <dsp:cNvSpPr/>
      </dsp:nvSpPr>
      <dsp:spPr>
        <a:xfrm>
          <a:off x="2654712" y="1433998"/>
          <a:ext cx="2495379" cy="249575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EC99E-A39A-4CDF-989E-95696AE29117}">
      <dsp:nvSpPr>
        <dsp:cNvPr id="0" name=""/>
        <dsp:cNvSpPr/>
      </dsp:nvSpPr>
      <dsp:spPr>
        <a:xfrm>
          <a:off x="3209085" y="2343338"/>
          <a:ext cx="1386634" cy="693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společenské klima v hostitelské společnosti</a:t>
          </a:r>
          <a:endParaRPr lang="cs-CZ" sz="1600" b="1" kern="1200" dirty="0"/>
        </a:p>
      </dsp:txBody>
      <dsp:txXfrm>
        <a:off x="3209085" y="2343338"/>
        <a:ext cx="1386634" cy="693151"/>
      </dsp:txXfrm>
    </dsp:sp>
    <dsp:sp modelId="{CBB16214-6934-4106-BF62-EBF5D97E2A70}">
      <dsp:nvSpPr>
        <dsp:cNvPr id="0" name=""/>
        <dsp:cNvSpPr/>
      </dsp:nvSpPr>
      <dsp:spPr>
        <a:xfrm>
          <a:off x="3525401" y="3039600"/>
          <a:ext cx="2143917" cy="21447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2775ED-088C-4836-8400-B4F1B99D09A7}">
      <dsp:nvSpPr>
        <dsp:cNvPr id="0" name=""/>
        <dsp:cNvSpPr/>
      </dsp:nvSpPr>
      <dsp:spPr>
        <a:xfrm>
          <a:off x="3902636" y="3787705"/>
          <a:ext cx="1386634" cy="693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společenské klima v okolních zemích</a:t>
          </a:r>
          <a:endParaRPr lang="cs-CZ" sz="1600" b="1" kern="1200" dirty="0"/>
        </a:p>
      </dsp:txBody>
      <dsp:txXfrm>
        <a:off x="3902636" y="3787705"/>
        <a:ext cx="1386634" cy="6931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90AC8-8170-4B3A-956D-64F7114257E7}">
      <dsp:nvSpPr>
        <dsp:cNvPr id="0" name=""/>
        <dsp:cNvSpPr/>
      </dsp:nvSpPr>
      <dsp:spPr>
        <a:xfrm>
          <a:off x="2066312" y="1142324"/>
          <a:ext cx="2732328" cy="273232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společenské klima</a:t>
          </a:r>
          <a:endParaRPr lang="cs-CZ" sz="2400" b="1" kern="1200" dirty="0"/>
        </a:p>
      </dsp:txBody>
      <dsp:txXfrm>
        <a:off x="2466452" y="1542464"/>
        <a:ext cx="1932048" cy="1932048"/>
      </dsp:txXfrm>
    </dsp:sp>
    <dsp:sp modelId="{31447A84-CDAF-4FDC-8C68-0C01FA99DC2E}">
      <dsp:nvSpPr>
        <dsp:cNvPr id="0" name=""/>
        <dsp:cNvSpPr/>
      </dsp:nvSpPr>
      <dsp:spPr>
        <a:xfrm>
          <a:off x="2749394" y="45028"/>
          <a:ext cx="1366164" cy="1366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smtClean="0"/>
            <a:t>politika </a:t>
          </a:r>
          <a:endParaRPr lang="cs-CZ" sz="1400" b="1" kern="1200" dirty="0"/>
        </a:p>
      </dsp:txBody>
      <dsp:txXfrm>
        <a:off x="2949464" y="245098"/>
        <a:ext cx="966024" cy="966024"/>
      </dsp:txXfrm>
    </dsp:sp>
    <dsp:sp modelId="{6C8FE691-3286-4306-94C1-CA50604E98E7}">
      <dsp:nvSpPr>
        <dsp:cNvPr id="0" name=""/>
        <dsp:cNvSpPr/>
      </dsp:nvSpPr>
      <dsp:spPr>
        <a:xfrm>
          <a:off x="4141350" y="715359"/>
          <a:ext cx="1366164" cy="1366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smtClean="0"/>
            <a:t>ekonomika</a:t>
          </a:r>
          <a:endParaRPr lang="cs-CZ" sz="1400" b="1" kern="1200" dirty="0"/>
        </a:p>
      </dsp:txBody>
      <dsp:txXfrm>
        <a:off x="4341420" y="915429"/>
        <a:ext cx="966024" cy="966024"/>
      </dsp:txXfrm>
    </dsp:sp>
    <dsp:sp modelId="{50A77F8D-D118-4793-BC9B-662F1A6CD224}">
      <dsp:nvSpPr>
        <dsp:cNvPr id="0" name=""/>
        <dsp:cNvSpPr/>
      </dsp:nvSpPr>
      <dsp:spPr>
        <a:xfrm>
          <a:off x="4485135" y="2221578"/>
          <a:ext cx="1366164" cy="1366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veřejné mínění</a:t>
          </a:r>
          <a:endParaRPr lang="cs-CZ" sz="1400" b="1" kern="1200" dirty="0"/>
        </a:p>
      </dsp:txBody>
      <dsp:txXfrm>
        <a:off x="4685205" y="2421648"/>
        <a:ext cx="966024" cy="966024"/>
      </dsp:txXfrm>
    </dsp:sp>
    <dsp:sp modelId="{7549D8A9-91FA-4F45-B1EC-EC4B33ABF9C4}">
      <dsp:nvSpPr>
        <dsp:cNvPr id="0" name=""/>
        <dsp:cNvSpPr/>
      </dsp:nvSpPr>
      <dsp:spPr>
        <a:xfrm>
          <a:off x="3521872" y="3429472"/>
          <a:ext cx="1366164" cy="1366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média</a:t>
          </a:r>
          <a:endParaRPr lang="cs-CZ" sz="1400" b="1" kern="1200" dirty="0"/>
        </a:p>
      </dsp:txBody>
      <dsp:txXfrm>
        <a:off x="3721942" y="3629542"/>
        <a:ext cx="966024" cy="966024"/>
      </dsp:txXfrm>
    </dsp:sp>
    <dsp:sp modelId="{958B4EAD-0031-4B4D-AF00-FDB284468CF1}">
      <dsp:nvSpPr>
        <dsp:cNvPr id="0" name=""/>
        <dsp:cNvSpPr/>
      </dsp:nvSpPr>
      <dsp:spPr>
        <a:xfrm>
          <a:off x="1976917" y="3429472"/>
          <a:ext cx="1366164" cy="1366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smtClean="0"/>
            <a:t>přírodní podmínky</a:t>
          </a:r>
          <a:endParaRPr lang="cs-CZ" sz="1400" b="1" kern="1200" dirty="0"/>
        </a:p>
      </dsp:txBody>
      <dsp:txXfrm>
        <a:off x="2176987" y="3629542"/>
        <a:ext cx="966024" cy="966024"/>
      </dsp:txXfrm>
    </dsp:sp>
    <dsp:sp modelId="{21474DED-06B3-4F83-AFD6-B15DD9AF91C5}">
      <dsp:nvSpPr>
        <dsp:cNvPr id="0" name=""/>
        <dsp:cNvSpPr/>
      </dsp:nvSpPr>
      <dsp:spPr>
        <a:xfrm>
          <a:off x="1013654" y="2221578"/>
          <a:ext cx="1366164" cy="1366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sociální sítě</a:t>
          </a:r>
          <a:endParaRPr lang="cs-CZ" sz="1400" b="1" kern="1200" dirty="0"/>
        </a:p>
      </dsp:txBody>
      <dsp:txXfrm>
        <a:off x="1213724" y="2421648"/>
        <a:ext cx="966024" cy="966024"/>
      </dsp:txXfrm>
    </dsp:sp>
    <dsp:sp modelId="{EA52E101-EF0D-4154-8CB1-7A427304F481}">
      <dsp:nvSpPr>
        <dsp:cNvPr id="0" name=""/>
        <dsp:cNvSpPr/>
      </dsp:nvSpPr>
      <dsp:spPr>
        <a:xfrm>
          <a:off x="1357439" y="715359"/>
          <a:ext cx="1366164" cy="1366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sousedící státy</a:t>
          </a:r>
          <a:endParaRPr lang="cs-CZ" sz="1400" b="1" kern="1200" dirty="0"/>
        </a:p>
      </dsp:txBody>
      <dsp:txXfrm>
        <a:off x="1557509" y="915429"/>
        <a:ext cx="966024" cy="966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440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440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fld id="{544ADB51-B73C-46C6-AAFE-D5F2CAA934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431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222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85800"/>
            <a:ext cx="44672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2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fld id="{282CBF02-DF50-4FA2-9491-5C4B86E992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9060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CBF02-DF50-4FA2-9491-5C4B86E99238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315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38" name="Picture 26" descr="prezentac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12"/>
          <a:stretch/>
        </p:blipFill>
        <p:spPr bwMode="auto">
          <a:xfrm>
            <a:off x="0" y="-72007"/>
            <a:ext cx="9140825" cy="6751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 userDrawn="1"/>
        </p:nvSpPr>
        <p:spPr>
          <a:xfrm>
            <a:off x="1044402" y="6648911"/>
            <a:ext cx="70567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defTabSz="877888" rtl="0" fontAlgn="base">
              <a:spcBef>
                <a:spcPct val="20000"/>
              </a:spcBef>
              <a:spcAft>
                <a:spcPct val="0"/>
              </a:spcAft>
            </a:pPr>
            <a:r>
              <a:rPr lang="cs-CZ" altLang="en-US" sz="1000" b="1" baseline="0" noProof="0" dirty="0" smtClean="0">
                <a:solidFill>
                  <a:srgbClr val="191919"/>
                </a:solidFill>
                <a:latin typeface="Myriad Pro" pitchFamily="34" charset="0"/>
                <a:ea typeface="+mn-ea"/>
                <a:cs typeface="+mn-cs"/>
              </a:rPr>
              <a:t>VÚPSV, </a:t>
            </a:r>
            <a:r>
              <a:rPr lang="cs-CZ" altLang="en-US" sz="1000" b="1" baseline="0" noProof="0" dirty="0" err="1" smtClean="0">
                <a:solidFill>
                  <a:srgbClr val="191919"/>
                </a:solidFill>
                <a:latin typeface="Myriad Pro" pitchFamily="34" charset="0"/>
                <a:ea typeface="+mn-ea"/>
                <a:cs typeface="+mn-cs"/>
              </a:rPr>
              <a:t>v.v.i</a:t>
            </a:r>
            <a:r>
              <a:rPr lang="cs-CZ" altLang="en-US" sz="1000" b="1" baseline="0" noProof="0" dirty="0" smtClean="0">
                <a:solidFill>
                  <a:srgbClr val="191919"/>
                </a:solidFill>
                <a:latin typeface="Myriad Pro" pitchFamily="34" charset="0"/>
                <a:ea typeface="+mn-ea"/>
                <a:cs typeface="+mn-cs"/>
              </a:rPr>
              <a:t>., Karlovo nám. 1, 128 00  Praha 2, tel.: +420 211 152 711, www.vupsv.cz</a:t>
            </a:r>
            <a:endParaRPr lang="cs-CZ" sz="1000" b="1" baseline="0" dirty="0">
              <a:solidFill>
                <a:srgbClr val="191919"/>
              </a:solidFill>
              <a:latin typeface="Myriad Pro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60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7663" y="976313"/>
            <a:ext cx="2124075" cy="5054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23850" y="976313"/>
            <a:ext cx="6221413" cy="5054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54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19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511675"/>
            <a:ext cx="7773987" cy="1395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76563"/>
            <a:ext cx="7773987" cy="153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9673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850" y="1854200"/>
            <a:ext cx="4171950" cy="4176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54200"/>
            <a:ext cx="4173538" cy="4176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86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0988"/>
            <a:ext cx="8231188" cy="11699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71625"/>
            <a:ext cx="4040188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227263"/>
            <a:ext cx="4040188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613" y="1571625"/>
            <a:ext cx="4041775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613" y="2227263"/>
            <a:ext cx="4041775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47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12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643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3008313" cy="1190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9400"/>
            <a:ext cx="5113338" cy="5992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70025"/>
            <a:ext cx="3008313" cy="4802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0963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914900"/>
            <a:ext cx="5487987" cy="5810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27063"/>
            <a:ext cx="5487987" cy="4213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495925"/>
            <a:ext cx="5487987" cy="823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3576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64" name="Picture 16" descr="prezentac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46"/>
          <a:stretch>
            <a:fillRect/>
          </a:stretch>
        </p:blipFill>
        <p:spPr bwMode="auto">
          <a:xfrm>
            <a:off x="0" y="0"/>
            <a:ext cx="9140825" cy="632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76313"/>
            <a:ext cx="8497888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957" tIns="43980" rIns="87957" bIns="4398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7885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854200"/>
            <a:ext cx="8497888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73" tIns="46187" rIns="92373" bIns="461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</a:t>
            </a:r>
            <a:r>
              <a:rPr lang="en-US" altLang="en-US" smtClean="0"/>
              <a:t> </a:t>
            </a:r>
            <a:r>
              <a:rPr lang="cs-CZ" altLang="en-US" smtClean="0"/>
              <a:t>předlohy textu.</a:t>
            </a:r>
            <a:endParaRPr lang="en-US" altLang="en-US" smtClean="0"/>
          </a:p>
          <a:p>
            <a:pPr lvl="1"/>
            <a:r>
              <a:rPr lang="cs-CZ" altLang="en-US" smtClean="0"/>
              <a:t>Druhá úroveň</a:t>
            </a:r>
          </a:p>
          <a:p>
            <a:pPr lvl="1"/>
            <a:r>
              <a:rPr lang="cs-CZ" altLang="en-US" smtClean="0"/>
              <a:t>Třetí úroveň</a:t>
            </a:r>
          </a:p>
          <a:p>
            <a:pPr lvl="1"/>
            <a:r>
              <a:rPr lang="cs-CZ" altLang="en-US" smtClean="0"/>
              <a:t>Čtvrtá úroveň</a:t>
            </a:r>
          </a:p>
          <a:p>
            <a:pPr lvl="1"/>
            <a:r>
              <a:rPr lang="cs-CZ" altLang="en-US" smtClean="0"/>
              <a:t>Pátá úroveň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5875338" y="1052513"/>
            <a:ext cx="226377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439738"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879475"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319213"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1758950"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216150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673350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30550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750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2pPr>
      <a:lvl3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3pPr>
      <a:lvl4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4pPr>
      <a:lvl5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5pPr>
      <a:lvl6pPr marL="457200"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6pPr>
      <a:lvl7pPr marL="914400"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7pPr>
      <a:lvl8pPr marL="1371600"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8pPr>
      <a:lvl9pPr marL="1828800"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9pPr>
    </p:titleStyle>
    <p:bodyStyle>
      <a:lvl1pPr marL="330200" indent="-330200" algn="l" defTabSz="877888" rtl="0" fontAlgn="base">
        <a:spcBef>
          <a:spcPct val="20000"/>
        </a:spcBef>
        <a:spcAft>
          <a:spcPct val="0"/>
        </a:spcAft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714375" indent="-274638" algn="l" defTabSz="877888" rtl="0" fontAlgn="base">
        <a:spcBef>
          <a:spcPct val="20000"/>
        </a:spcBef>
        <a:spcAft>
          <a:spcPct val="0"/>
        </a:spcAft>
        <a:buSzPct val="25000"/>
        <a:buFont typeface="Arial" charset="0"/>
        <a:defRPr sz="1700" b="1">
          <a:solidFill>
            <a:schemeClr val="tx1"/>
          </a:solidFill>
          <a:latin typeface="+mn-lt"/>
        </a:defRPr>
      </a:lvl2pPr>
      <a:lvl3pPr marL="1100138" indent="-222250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3pPr>
      <a:lvl4pPr marL="1539875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4pPr>
      <a:lvl5pPr marL="19796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5pPr>
      <a:lvl6pPr marL="24368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6pPr>
      <a:lvl7pPr marL="28940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7pPr>
      <a:lvl8pPr marL="33512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8pPr>
      <a:lvl9pPr marL="38084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danica.Schebelle@vupsv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062484"/>
            <a:ext cx="8497888" cy="5544616"/>
          </a:xfrm>
        </p:spPr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r>
              <a:rPr lang="cs-CZ" sz="3600" dirty="0" smtClean="0"/>
              <a:t>Mapování integrace cizinců v podmínkách společnosti České republiky</a:t>
            </a:r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r"/>
            <a:r>
              <a:rPr lang="cs-CZ" sz="2000" dirty="0" smtClean="0"/>
              <a:t>26. října 2018, </a:t>
            </a:r>
          </a:p>
          <a:p>
            <a:endParaRPr lang="cs-CZ" sz="2000" b="0" dirty="0"/>
          </a:p>
          <a:p>
            <a:pPr algn="r"/>
            <a:r>
              <a:rPr lang="cs-CZ" sz="2000" b="0" dirty="0"/>
              <a:t> „Zdroje dat o cizincích v ČR“ </a:t>
            </a:r>
            <a:endParaRPr lang="cs-CZ" sz="2000" b="0" dirty="0" smtClean="0"/>
          </a:p>
          <a:p>
            <a:pPr algn="r"/>
            <a:r>
              <a:rPr lang="cs-CZ" sz="2000" b="0" dirty="0" smtClean="0"/>
              <a:t> </a:t>
            </a:r>
            <a:r>
              <a:rPr lang="cs-CZ" sz="2000" b="0" dirty="0"/>
              <a:t>Setkání platformy integrace cizinců na území Jihomoravského kraje </a:t>
            </a:r>
            <a:endParaRPr lang="cs-CZ" sz="2000" dirty="0" smtClean="0"/>
          </a:p>
          <a:p>
            <a:pPr algn="ctr"/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76313"/>
            <a:ext cx="8497888" cy="1454324"/>
          </a:xfrm>
        </p:spPr>
        <p:txBody>
          <a:bodyPr/>
          <a:lstStyle/>
          <a:p>
            <a:pPr algn="ctr"/>
            <a:r>
              <a:rPr lang="cs-CZ" sz="2400" dirty="0"/>
              <a:t>Mezinárodní migrace vyvolává sociální změny s </a:t>
            </a:r>
            <a:r>
              <a:rPr lang="cs-CZ" sz="2400" dirty="0" smtClean="0"/>
              <a:t>pozitivními i negativními </a:t>
            </a:r>
            <a:r>
              <a:rPr lang="cs-CZ" sz="2400" dirty="0"/>
              <a:t>účinky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854200"/>
            <a:ext cx="8497888" cy="4824908"/>
          </a:xfrm>
        </p:spPr>
        <p:txBody>
          <a:bodyPr/>
          <a:lstStyle/>
          <a:p>
            <a:pPr marL="0" indent="0" algn="just"/>
            <a:endParaRPr lang="cs-CZ" dirty="0"/>
          </a:p>
          <a:p>
            <a:pPr marL="0" indent="0" algn="just"/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58539"/>
              </p:ext>
            </p:extLst>
          </p:nvPr>
        </p:nvGraphicFramePr>
        <p:xfrm>
          <a:off x="432334" y="3068947"/>
          <a:ext cx="828092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754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76313"/>
            <a:ext cx="8497888" cy="446211"/>
          </a:xfrm>
        </p:spPr>
        <p:txBody>
          <a:bodyPr/>
          <a:lstStyle/>
          <a:p>
            <a:r>
              <a:rPr lang="cs-CZ" sz="2400" dirty="0" smtClean="0"/>
              <a:t>Integrace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422524"/>
            <a:ext cx="8497888" cy="5400600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v obecném smyslu – sjednocení, spojení, včlenění, zařazení nižší části ve vyšší celek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předpokládá – strukturovaný celek, jehož části jsou ve vzájemném funkčním propojení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směřuje – k vyvážené jednotě – hledání optimální rovnováhy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kontinuum, nikdy nekončící pohyb reagující na neustále a nepřetržitě se měnící přírodní i společenské podmínky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vývoj </a:t>
            </a:r>
            <a:r>
              <a:rPr lang="cs-CZ" sz="1800" dirty="0" smtClean="0"/>
              <a:t>jedince </a:t>
            </a:r>
            <a:r>
              <a:rPr lang="cs-CZ" sz="1800" dirty="0" smtClean="0"/>
              <a:t>i společnosti </a:t>
            </a:r>
          </a:p>
          <a:p>
            <a:pPr marL="0" indent="0" algn="just"/>
            <a:endParaRPr lang="cs-CZ" sz="2400" dirty="0" smtClean="0"/>
          </a:p>
          <a:p>
            <a:pPr marL="0" indent="0" algn="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84929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76313"/>
            <a:ext cx="8497888" cy="518219"/>
          </a:xfrm>
        </p:spPr>
        <p:txBody>
          <a:bodyPr/>
          <a:lstStyle/>
          <a:p>
            <a:r>
              <a:rPr lang="cs-CZ" sz="2400" dirty="0" smtClean="0"/>
              <a:t>Nejvyšší forma integrace - </a:t>
            </a:r>
            <a:r>
              <a:rPr lang="cs-CZ" sz="2400" dirty="0"/>
              <a:t>aktivní přizpůsobování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566540"/>
            <a:ext cx="8497888" cy="4896544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schopnost subjektu vědomě zasahovat do objektivních životních podmínek a utvářet či přetvářet je tak, aby umožňovaly pokud možno optimální uspokojování potřeb jedince i širších společenských celků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schopnost aktivního </a:t>
            </a:r>
            <a:r>
              <a:rPr lang="cs-CZ" sz="1800" dirty="0" err="1" smtClean="0"/>
              <a:t>sebeutváření</a:t>
            </a:r>
            <a:r>
              <a:rPr lang="cs-CZ" sz="1800" dirty="0" smtClean="0"/>
              <a:t> </a:t>
            </a:r>
            <a:r>
              <a:rPr lang="cs-CZ" sz="1800" dirty="0" smtClean="0"/>
              <a:t>ve směru vlastních potenciálních možností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/>
              <a:t>v</a:t>
            </a:r>
            <a:r>
              <a:rPr lang="cs-CZ" sz="1800" dirty="0" smtClean="0"/>
              <a:t>ytváření vnitřní rovnováhy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základní předpoklad – svobodná společnost – participace členů na společenském dění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cílové jednání člověka a společenských skupin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společenská interakce – formulace a harmonizace cílů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integraci </a:t>
            </a:r>
            <a:r>
              <a:rPr lang="cs-CZ" sz="1800" dirty="0"/>
              <a:t>kromě jiného narušuje </a:t>
            </a:r>
            <a:r>
              <a:rPr lang="cs-CZ" sz="1800" dirty="0" smtClean="0"/>
              <a:t>jakákoliv forma diskriminace, a to jak negativní, tak pozitivní</a:t>
            </a:r>
            <a:endParaRPr lang="cs-CZ" sz="18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7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18468"/>
            <a:ext cx="8497888" cy="504056"/>
          </a:xfrm>
        </p:spPr>
        <p:txBody>
          <a:bodyPr/>
          <a:lstStyle/>
          <a:p>
            <a:pPr algn="just"/>
            <a:r>
              <a:rPr lang="cs-CZ" sz="2400" dirty="0" smtClean="0"/>
              <a:t>Neustálé přizpůsobování člověka i společnosti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566540"/>
            <a:ext cx="8497888" cy="4464373"/>
          </a:xfrm>
        </p:spPr>
        <p:txBody>
          <a:bodyPr/>
          <a:lstStyle/>
          <a:p>
            <a:pPr marL="0" indent="0"/>
            <a:r>
              <a:rPr lang="cs-CZ" sz="1800" dirty="0" smtClean="0"/>
              <a:t>Z důvodu změny podmínek vzniklé</a:t>
            </a:r>
          </a:p>
          <a:p>
            <a:pPr marL="0" indent="0"/>
            <a:endParaRPr lang="cs-CZ" sz="1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1800" dirty="0" smtClean="0"/>
              <a:t>ze vzájemné interakce lidí </a:t>
            </a:r>
            <a:endParaRPr lang="cs-CZ" sz="1800" strike="sngStrike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1800" dirty="0" smtClean="0"/>
              <a:t>z interakce s přírodním prostředím</a:t>
            </a:r>
          </a:p>
          <a:p>
            <a:pPr marL="0" indent="0"/>
            <a:endParaRPr lang="cs-CZ" sz="1800" dirty="0" smtClean="0"/>
          </a:p>
          <a:p>
            <a:pPr marL="0" indent="0" algn="just"/>
            <a:r>
              <a:rPr lang="cs-CZ" sz="1800" dirty="0" smtClean="0"/>
              <a:t>OSOBNOST ČLOVĚKA I SPOLEČENSTVÍ LIDÍ JSOU OVŠEM RELATIVNĚ STÁLÉ STRUKTURY</a:t>
            </a:r>
          </a:p>
          <a:p>
            <a:pPr marL="0" indent="0" algn="just"/>
            <a:endParaRPr lang="cs-CZ" sz="18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je možné za jistých okolností a do určité míry předvídat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7402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pPr algn="ctr"/>
            <a:r>
              <a:rPr lang="cs-CZ" sz="2800" dirty="0"/>
              <a:t>Opak integrace</a:t>
            </a:r>
          </a:p>
        </p:txBody>
      </p:sp>
    </p:spTree>
    <p:extLst>
      <p:ext uri="{BB962C8B-B14F-4D97-AF65-F5344CB8AC3E}">
        <p14:creationId xmlns:p14="http://schemas.microsoft.com/office/powerpoint/2010/main" val="273729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 marL="0" indent="0" algn="ctr"/>
            <a:r>
              <a:rPr lang="cs-CZ" sz="2400" dirty="0" smtClean="0"/>
              <a:t>narušení funkčních vazeb uvnitř daného celku (společnosti) – vedoucí k jeho rozkladu či rozpadu, až zániku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931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76313"/>
            <a:ext cx="8497888" cy="446211"/>
          </a:xfrm>
        </p:spPr>
        <p:txBody>
          <a:bodyPr/>
          <a:lstStyle/>
          <a:p>
            <a:r>
              <a:rPr lang="cs-CZ" sz="2400" dirty="0" smtClean="0"/>
              <a:t>Základní podmínka integrace – vzájemná interakce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854200"/>
            <a:ext cx="8497888" cy="504093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pPr algn="just"/>
            <a:r>
              <a:rPr lang="cs-CZ" sz="2800" dirty="0" smtClean="0"/>
              <a:t>	</a:t>
            </a:r>
          </a:p>
          <a:p>
            <a:pPr algn="just"/>
            <a:r>
              <a:rPr lang="cs-CZ" sz="2800" dirty="0" smtClean="0"/>
              <a:t>	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ochota hostitelské společnosti mezi sebe PŘIJMOUT lidi odlišného etnického a kulturního původu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ZÁJEM příchozích stát se součástí hostitelské společnosti</a:t>
            </a:r>
          </a:p>
          <a:p>
            <a:pPr marL="0" indent="0" algn="just"/>
            <a:endParaRPr lang="cs-CZ" sz="2000" dirty="0" smtClean="0"/>
          </a:p>
          <a:p>
            <a:pPr marL="0" indent="0" algn="ctr"/>
            <a:r>
              <a:rPr lang="cs-CZ" sz="2000" dirty="0"/>
              <a:t>vymezené právní předpisy a normy a současně </a:t>
            </a:r>
            <a:r>
              <a:rPr lang="cs-CZ" sz="2000" dirty="0" smtClean="0"/>
              <a:t>je požadováno jejich dodržování</a:t>
            </a:r>
            <a:endParaRPr lang="cs-CZ" sz="2000" dirty="0"/>
          </a:p>
          <a:p>
            <a:pPr marL="0" indent="0" algn="ctr"/>
            <a:r>
              <a:rPr lang="cs-CZ" sz="2000" dirty="0" smtClean="0"/>
              <a:t>otázka důvěry</a:t>
            </a:r>
          </a:p>
          <a:p>
            <a:pPr marL="0" indent="0" algn="ctr"/>
            <a:r>
              <a:rPr lang="cs-CZ" sz="2000" dirty="0" smtClean="0"/>
              <a:t> </a:t>
            </a:r>
            <a:endParaRPr lang="cs-CZ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29786394"/>
              </p:ext>
            </p:extLst>
          </p:nvPr>
        </p:nvGraphicFramePr>
        <p:xfrm>
          <a:off x="1260426" y="1422524"/>
          <a:ext cx="698477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139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76313"/>
            <a:ext cx="8497888" cy="662235"/>
          </a:xfrm>
        </p:spPr>
        <p:txBody>
          <a:bodyPr/>
          <a:lstStyle/>
          <a:p>
            <a:pPr algn="just"/>
            <a:r>
              <a:rPr lang="cs-CZ" sz="2400" dirty="0" smtClean="0"/>
              <a:t>Co může ovlivnit pocit důvěry cizinců v majoritu? </a:t>
            </a:r>
            <a:br>
              <a:rPr lang="cs-CZ" sz="2400" dirty="0" smtClean="0"/>
            </a:br>
            <a:r>
              <a:rPr lang="cs-CZ" sz="2400" dirty="0" smtClean="0"/>
              <a:t>- dle empirických poznatků </a:t>
            </a:r>
            <a:endParaRPr lang="cs-CZ" sz="24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882495"/>
              </p:ext>
            </p:extLst>
          </p:nvPr>
        </p:nvGraphicFramePr>
        <p:xfrm>
          <a:off x="323850" y="1638548"/>
          <a:ext cx="84978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63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76313"/>
            <a:ext cx="8497888" cy="446211"/>
          </a:xfrm>
        </p:spPr>
        <p:txBody>
          <a:bodyPr/>
          <a:lstStyle/>
          <a:p>
            <a:r>
              <a:rPr lang="cs-CZ" sz="2400" dirty="0" smtClean="0"/>
              <a:t>Co může ovlivnit pocit důvěry cizinců v majoritu?</a:t>
            </a:r>
            <a:endParaRPr lang="cs-CZ" sz="24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218387"/>
              </p:ext>
            </p:extLst>
          </p:nvPr>
        </p:nvGraphicFramePr>
        <p:xfrm>
          <a:off x="323850" y="1854200"/>
          <a:ext cx="8497888" cy="4176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5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76313"/>
            <a:ext cx="8497888" cy="446211"/>
          </a:xfrm>
        </p:spPr>
        <p:txBody>
          <a:bodyPr/>
          <a:lstStyle/>
          <a:p>
            <a:r>
              <a:rPr lang="cs-CZ" sz="2400" dirty="0" smtClean="0"/>
              <a:t>Splněno musí být rovněž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422524"/>
            <a:ext cx="8497888" cy="460838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1800" dirty="0" smtClean="0"/>
              <a:t>předpoklad ekonomické emancipace – příznivé podmínky pro usídlení a zaměstnání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komunikace s okolím – jazyková vybavenost – v našich podmínkách znalost českého jazyka na dostatečné úrovni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schopnost splňovat požadavky trhu práce hostitelské země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ochota přijmout práci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komplex problémů souvisejících se vzděláním a přípravou na  povolání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možnost vzdělávání, dalšího vzdělávání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0788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otázek respondentů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346" y="2070596"/>
            <a:ext cx="8497888" cy="4176713"/>
          </a:xfrm>
        </p:spPr>
        <p:txBody>
          <a:bodyPr/>
          <a:lstStyle/>
          <a:p>
            <a:pPr marL="0" indent="0"/>
            <a:r>
              <a:rPr lang="cs-CZ" dirty="0" smtClean="0">
                <a:solidFill>
                  <a:srgbClr val="FF0000"/>
                </a:solidFill>
              </a:rPr>
              <a:t>Zdroje a validita dat</a:t>
            </a:r>
          </a:p>
          <a:p>
            <a:pPr marL="0" indent="0"/>
            <a:r>
              <a:rPr lang="cs-CZ" dirty="0" smtClean="0"/>
              <a:t>Nutno pracovat s více zdroji, validita dat - tj. platnost výsledků vzhledem ke skutečnosti, není vždy závislá od zdroje, nutno zohlednit metody a techniky sběru dar</a:t>
            </a:r>
          </a:p>
          <a:p>
            <a:pPr marL="0" indent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41014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76313"/>
            <a:ext cx="8497888" cy="1526331"/>
          </a:xfrm>
        </p:spPr>
        <p:txBody>
          <a:bodyPr/>
          <a:lstStyle/>
          <a:p>
            <a:pPr algn="ctr"/>
            <a:r>
              <a:rPr lang="cs-CZ" sz="2400" dirty="0" smtClean="0"/>
              <a:t>Postupy integrace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1800" dirty="0" smtClean="0"/>
              <a:t>Fakt: konglomerát skupin cizinců, které se vzájemně liší (ne sourodý monolit) – vnitřní diferencovanost postojů a interakcí skupin cizinců k majoritě</a:t>
            </a:r>
            <a:endParaRPr lang="cs-CZ" sz="18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643962"/>
              </p:ext>
            </p:extLst>
          </p:nvPr>
        </p:nvGraphicFramePr>
        <p:xfrm>
          <a:off x="323850" y="2286620"/>
          <a:ext cx="84978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170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674212"/>
              </p:ext>
            </p:extLst>
          </p:nvPr>
        </p:nvGraphicFramePr>
        <p:xfrm>
          <a:off x="180306" y="1134492"/>
          <a:ext cx="885745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41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dirty="0"/>
              <a:t>Integrace lidí odlišného etnického a kulturního původu do hostitelské společnosti – tři základní problémy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797147"/>
              </p:ext>
            </p:extLst>
          </p:nvPr>
        </p:nvGraphicFramePr>
        <p:xfrm>
          <a:off x="323850" y="1782763"/>
          <a:ext cx="8497888" cy="5184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065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02228218"/>
              </p:ext>
            </p:extLst>
          </p:nvPr>
        </p:nvGraphicFramePr>
        <p:xfrm>
          <a:off x="828378" y="1350516"/>
          <a:ext cx="6864954" cy="4840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792735"/>
              </p:ext>
            </p:extLst>
          </p:nvPr>
        </p:nvGraphicFramePr>
        <p:xfrm>
          <a:off x="323850" y="1380133"/>
          <a:ext cx="8497888" cy="5442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11106" y="918468"/>
            <a:ext cx="822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Bariéry integrace dle empirických zjištění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21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192261"/>
            <a:ext cx="8497888" cy="806450"/>
          </a:xfrm>
        </p:spPr>
        <p:txBody>
          <a:bodyPr/>
          <a:lstStyle/>
          <a:p>
            <a:pPr algn="just"/>
            <a:r>
              <a:rPr lang="cs-CZ" sz="2400" dirty="0" smtClean="0"/>
              <a:t>Hodnocení vybraných skutečností vztahujících </a:t>
            </a:r>
            <a:r>
              <a:rPr lang="cs-CZ" sz="2400" dirty="0"/>
              <a:t>se k české společnosti a životu v </a:t>
            </a:r>
            <a:r>
              <a:rPr lang="cs-CZ" sz="2400" dirty="0" smtClean="0"/>
              <a:t>ČR dle </a:t>
            </a:r>
            <a:r>
              <a:rPr lang="cs-CZ" sz="2400" dirty="0"/>
              <a:t>jejich důležitosti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854200"/>
            <a:ext cx="8497888" cy="489691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14612" b="8640"/>
          <a:stretch/>
        </p:blipFill>
        <p:spPr>
          <a:xfrm>
            <a:off x="180306" y="2289370"/>
            <a:ext cx="8648829" cy="38243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44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400" dirty="0" smtClean="0"/>
              <a:t>Srovnání hodnocení vybraných vlastností Čechů a krajanů</a:t>
            </a:r>
            <a:endParaRPr lang="cs-CZ" sz="24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949" y="1998588"/>
            <a:ext cx="7993285" cy="4680520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3162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464967"/>
              </p:ext>
            </p:extLst>
          </p:nvPr>
        </p:nvGraphicFramePr>
        <p:xfrm>
          <a:off x="323850" y="990600"/>
          <a:ext cx="8497888" cy="504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33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Důsledky neúspěšné integrace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631166"/>
              </p:ext>
            </p:extLst>
          </p:nvPr>
        </p:nvGraphicFramePr>
        <p:xfrm>
          <a:off x="323850" y="1854200"/>
          <a:ext cx="8497888" cy="4176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776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Sociologie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sz="2800" dirty="0" smtClean="0"/>
              <a:t>Integrace </a:t>
            </a:r>
          </a:p>
          <a:p>
            <a:endParaRPr lang="cs-CZ" dirty="0" smtClean="0"/>
          </a:p>
          <a:p>
            <a:pPr algn="ctr"/>
            <a:r>
              <a:rPr lang="cs-CZ" sz="2400" dirty="0" smtClean="0"/>
              <a:t>proces sjednocování množství různorodých elementů společenské struktury a procesů, jež se v ní odehrávají ve vyvážený funkční celek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8776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850" y="976312"/>
            <a:ext cx="8497888" cy="1022275"/>
          </a:xfrm>
        </p:spPr>
        <p:txBody>
          <a:bodyPr/>
          <a:lstStyle/>
          <a:p>
            <a:r>
              <a:rPr lang="cs-CZ" dirty="0" smtClean="0"/>
              <a:t>Vývoj – přistěhovalí/vystěhovalí – data ČSÚ o pohybu obyvatelstva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675840"/>
              </p:ext>
            </p:extLst>
          </p:nvPr>
        </p:nvGraphicFramePr>
        <p:xfrm>
          <a:off x="396330" y="2718668"/>
          <a:ext cx="8499474" cy="2828925"/>
        </p:xfrm>
        <a:graphic>
          <a:graphicData uri="http://schemas.openxmlformats.org/drawingml/2006/table">
            <a:tbl>
              <a:tblPr/>
              <a:tblGrid>
                <a:gridCol w="1136873"/>
                <a:gridCol w="815236"/>
                <a:gridCol w="815236"/>
                <a:gridCol w="815236"/>
                <a:gridCol w="815236"/>
                <a:gridCol w="815236"/>
                <a:gridCol w="815236"/>
                <a:gridCol w="840713"/>
                <a:gridCol w="815236"/>
                <a:gridCol w="815236"/>
              </a:tblGrid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1992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1993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1994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1995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1996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1997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1998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1999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2000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přistěhovalí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19 072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12 900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10 207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10 540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10 857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12 880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10 729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9 910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7 802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vystěhovalí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7 291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7 424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265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541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728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805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1 241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1 136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1 263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2001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2002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2003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2004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2005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2006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2007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2008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2009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přistěhovalí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12 918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44 679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60 015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53 453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60 294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68 183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104 445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77 817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39 973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vystěhovalí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21 469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32 389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34 226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34 818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24 065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33 463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20 500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6 027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11 629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2010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2011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2012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2013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2014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2015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2016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2017</a:t>
                      </a:r>
                    </a:p>
                  </a:txBody>
                  <a:tcPr marL="258043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přistěhovalí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30 515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22 590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30 298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29 579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41 625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34 922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37 503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45 957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vystěhovalí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14 867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5 701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20 005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30 876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19 964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18 945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17 439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17 684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57" marR="9557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701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323850" y="1206500"/>
            <a:ext cx="8497888" cy="4824413"/>
          </a:xfrm>
        </p:spPr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r>
              <a:rPr lang="cs-CZ" sz="2400" dirty="0" smtClean="0"/>
              <a:t>Děkuji Vám za pozornost</a:t>
            </a:r>
          </a:p>
          <a:p>
            <a:pPr algn="ctr"/>
            <a:r>
              <a:rPr lang="cs-CZ" sz="2400" dirty="0" smtClean="0"/>
              <a:t>Na shledanou</a:t>
            </a:r>
          </a:p>
          <a:p>
            <a:pPr algn="ctr"/>
            <a:endParaRPr lang="cs-CZ" sz="2400" dirty="0"/>
          </a:p>
          <a:p>
            <a:pPr algn="r"/>
            <a:endParaRPr lang="cs-CZ" sz="2400" dirty="0" smtClean="0"/>
          </a:p>
          <a:p>
            <a:pPr algn="r"/>
            <a:r>
              <a:rPr lang="cs-CZ" sz="2400" dirty="0" smtClean="0"/>
              <a:t>Mgr. Danica Schebelle</a:t>
            </a:r>
          </a:p>
          <a:p>
            <a:pPr algn="r"/>
            <a:r>
              <a:rPr lang="cs-CZ" sz="2400" dirty="0" smtClean="0">
                <a:hlinkClick r:id="rId2"/>
              </a:rPr>
              <a:t>danica.schebelle@vupsv.cz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7347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288453"/>
              </p:ext>
            </p:extLst>
          </p:nvPr>
        </p:nvGraphicFramePr>
        <p:xfrm>
          <a:off x="323850" y="1494532"/>
          <a:ext cx="849788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4160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sz="3200" dirty="0" smtClean="0"/>
              <a:t>Aplikovaný výzkum VÚPSV, v. v. i. </a:t>
            </a:r>
          </a:p>
          <a:p>
            <a:pPr algn="ctr"/>
            <a:r>
              <a:rPr lang="cs-CZ" sz="3200" dirty="0" smtClean="0"/>
              <a:t>v oblasti migrace a integrace </a:t>
            </a:r>
          </a:p>
          <a:p>
            <a:pPr algn="ctr"/>
            <a:endParaRPr lang="cs-CZ" sz="3200" dirty="0"/>
          </a:p>
          <a:p>
            <a:pPr algn="ctr"/>
            <a:r>
              <a:rPr lang="cs-CZ" sz="2400" dirty="0" smtClean="0"/>
              <a:t>již od počátku 90. let minulého století</a:t>
            </a:r>
          </a:p>
          <a:p>
            <a:pPr algn="ctr"/>
            <a:r>
              <a:rPr lang="cs-CZ" sz="2400" dirty="0" smtClean="0"/>
              <a:t>- teoretické ukotvení a výzkum </a:t>
            </a:r>
          </a:p>
          <a:p>
            <a:pPr algn="ctr"/>
            <a:r>
              <a:rPr lang="cs-CZ" sz="2400" dirty="0" smtClean="0"/>
              <a:t>práce Mgr. Milady Horákové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2127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278508"/>
            <a:ext cx="8497888" cy="5400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Od roku 2010 kontinuální monitoring indikátorů integrace cizinců z třetích zemí</a:t>
            </a:r>
          </a:p>
          <a:p>
            <a:pPr marL="0" indent="0" algn="just"/>
            <a:endParaRPr lang="cs-CZ" sz="2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Bariéry </a:t>
            </a:r>
            <a:r>
              <a:rPr lang="cs-CZ" sz="2000" dirty="0"/>
              <a:t>integračního procesu reflexí cizinců z třetích zemí (EIF 2010 – 26), vedení projektu, realizace 2011 -  </a:t>
            </a:r>
            <a:r>
              <a:rPr lang="cs-CZ" sz="2000" dirty="0" smtClean="0"/>
              <a:t>2012</a:t>
            </a:r>
          </a:p>
          <a:p>
            <a:pPr marL="0" indent="0" algn="just"/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Kontinuální sledování bariér integrace cizinců ze třetích zemí (CTZ) se zřetelem na činnost asistenčních služeb (EIF 2011 – 07), vedení projektu, realizace 2012 – </a:t>
            </a:r>
            <a:r>
              <a:rPr lang="cs-CZ" sz="2000" dirty="0" smtClean="0"/>
              <a:t>2013</a:t>
            </a:r>
          </a:p>
          <a:p>
            <a:pPr marL="0" indent="0" algn="just"/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Jak slouží centra pro integraci cizinců z třetích zemí? Výzkumná sonda (EIF 2012 – 05), vedení projektu, realizace 2013 – </a:t>
            </a:r>
            <a:r>
              <a:rPr lang="cs-CZ" sz="2000" dirty="0" smtClean="0"/>
              <a:t>2014</a:t>
            </a:r>
          </a:p>
          <a:p>
            <a:pPr marL="0" indent="0" algn="just"/>
            <a:endParaRPr lang="cs-CZ" sz="2000" dirty="0" smtClean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Migrant </a:t>
            </a:r>
            <a:r>
              <a:rPr lang="cs-CZ" sz="2000" dirty="0" err="1"/>
              <a:t>Men’s</a:t>
            </a:r>
            <a:r>
              <a:rPr lang="cs-CZ" sz="2000" dirty="0"/>
              <a:t> </a:t>
            </a:r>
            <a:r>
              <a:rPr lang="cs-CZ" sz="2000" dirty="0" err="1"/>
              <a:t>Well-being</a:t>
            </a:r>
            <a:r>
              <a:rPr lang="cs-CZ" sz="2000" dirty="0"/>
              <a:t> in Diversity (Životní situace mladých mužů cizinců)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95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990476"/>
            <a:ext cx="8497888" cy="5760640"/>
          </a:xfrm>
        </p:spPr>
        <p:txBody>
          <a:bodyPr/>
          <a:lstStyle/>
          <a:p>
            <a:pPr marL="0" indent="0" algn="just"/>
            <a:endParaRPr lang="cs-CZ" sz="2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Průzkum </a:t>
            </a:r>
            <a:r>
              <a:rPr lang="cs-CZ" sz="2000" dirty="0"/>
              <a:t>veřejného mínění cizinců z třetích zemí o otázkách integrace a jejich náhledů na majoritní společnost a život v ní (EIF 2013 – 02), realizace 2014 – </a:t>
            </a:r>
            <a:r>
              <a:rPr lang="cs-CZ" sz="2000" dirty="0" smtClean="0"/>
              <a:t>2015</a:t>
            </a:r>
          </a:p>
          <a:p>
            <a:pPr marL="0" indent="0" algn="just"/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„Spolupráce Úřadu práce České republiky se zaměstnavateli při umísťování cizinců ze třetích zemí na trh práce České republiky s možností dalšího využití pro průběžný monitoring“ </a:t>
            </a:r>
            <a:r>
              <a:rPr lang="cs-CZ" sz="2000" dirty="0" smtClean="0"/>
              <a:t>2016</a:t>
            </a:r>
          </a:p>
          <a:p>
            <a:pPr marL="0" indent="0" algn="just"/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Role žen – migrantek v procesu integrace rodin migrantů do majoritní společnosti ČR s ohledem na jejich </a:t>
            </a:r>
            <a:r>
              <a:rPr lang="cs-CZ" sz="2000" dirty="0" err="1"/>
              <a:t>socio</a:t>
            </a:r>
            <a:r>
              <a:rPr lang="cs-CZ" sz="2000" dirty="0"/>
              <a:t>-kulturní specifika </a:t>
            </a:r>
            <a:r>
              <a:rPr lang="cs-CZ" sz="2000" dirty="0" smtClean="0"/>
              <a:t>2016</a:t>
            </a:r>
          </a:p>
          <a:p>
            <a:pPr marL="0" indent="0" algn="just"/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Specifika integrace nezletilých dětí cizinců žijících na území České </a:t>
            </a:r>
            <a:r>
              <a:rPr lang="cs-CZ" sz="2000" dirty="0" smtClean="0"/>
              <a:t>republiky</a:t>
            </a:r>
          </a:p>
          <a:p>
            <a:pPr marL="0" indent="0" algn="just"/>
            <a:endParaRPr lang="cs-CZ" sz="2000" dirty="0" smtClean="0"/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22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sz="2400" dirty="0" smtClean="0"/>
              <a:t>	Výzkum </a:t>
            </a:r>
            <a:r>
              <a:rPr lang="cs-CZ" sz="2400" dirty="0"/>
              <a:t>vybraných oblastí integrace studentů z třetích zemí studující vysokoškolské obory na území Hlavního města Prahy, jejichž studium je financováno ze státního rozpočtu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990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Co je důležité </a:t>
            </a:r>
            <a:r>
              <a:rPr lang="cs-CZ" sz="2400" dirty="0" smtClean="0"/>
              <a:t>uvědomit si na </a:t>
            </a:r>
            <a:r>
              <a:rPr lang="cs-CZ" sz="2400" dirty="0"/>
              <a:t>začátku?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344928"/>
              </p:ext>
            </p:extLst>
          </p:nvPr>
        </p:nvGraphicFramePr>
        <p:xfrm>
          <a:off x="323850" y="1854200"/>
          <a:ext cx="8497888" cy="4176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38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1">
  <a:themeElements>
    <a:clrScheme name="Prezentace1 15">
      <a:dk1>
        <a:srgbClr val="004870"/>
      </a:dk1>
      <a:lt1>
        <a:srgbClr val="FFFFFF"/>
      </a:lt1>
      <a:dk2>
        <a:srgbClr val="004870"/>
      </a:dk2>
      <a:lt2>
        <a:srgbClr val="808080"/>
      </a:lt2>
      <a:accent1>
        <a:srgbClr val="3B658A"/>
      </a:accent1>
      <a:accent2>
        <a:srgbClr val="EE3224"/>
      </a:accent2>
      <a:accent3>
        <a:srgbClr val="FFFFFF"/>
      </a:accent3>
      <a:accent4>
        <a:srgbClr val="003C5F"/>
      </a:accent4>
      <a:accent5>
        <a:srgbClr val="AFB8C4"/>
      </a:accent5>
      <a:accent6>
        <a:srgbClr val="D82C20"/>
      </a:accent6>
      <a:hlink>
        <a:srgbClr val="EE3224"/>
      </a:hlink>
      <a:folHlink>
        <a:srgbClr val="EE3224"/>
      </a:folHlink>
    </a:clrScheme>
    <a:fontScheme name="Prezentac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6012" tIns="48006" rIns="96012" bIns="48006" numCol="1" anchor="t" anchorCtr="0" compatLnSpc="1">
        <a:prstTxWarp prst="textNoShape">
          <a:avLst/>
        </a:prstTxWarp>
      </a:bodyPr>
      <a:lstStyle>
        <a:defPPr marL="0" marR="0" indent="0" algn="l" defTabSz="877888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6012" tIns="48006" rIns="96012" bIns="48006" numCol="1" anchor="t" anchorCtr="0" compatLnSpc="1">
        <a:prstTxWarp prst="textNoShape">
          <a:avLst/>
        </a:prstTxWarp>
      </a:bodyPr>
      <a:lstStyle>
        <a:defPPr marL="0" marR="0" indent="0" algn="l" defTabSz="877888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13">
        <a:dk1>
          <a:srgbClr val="0085C8"/>
        </a:dk1>
        <a:lt1>
          <a:srgbClr val="FFFFFF"/>
        </a:lt1>
        <a:dk2>
          <a:srgbClr val="0085C8"/>
        </a:dk2>
        <a:lt2>
          <a:srgbClr val="808080"/>
        </a:lt2>
        <a:accent1>
          <a:srgbClr val="F7D92D"/>
        </a:accent1>
        <a:accent2>
          <a:srgbClr val="A2BD30"/>
        </a:accent2>
        <a:accent3>
          <a:srgbClr val="FFFFFF"/>
        </a:accent3>
        <a:accent4>
          <a:srgbClr val="0071AA"/>
        </a:accent4>
        <a:accent5>
          <a:srgbClr val="FAE9AD"/>
        </a:accent5>
        <a:accent6>
          <a:srgbClr val="92AB2A"/>
        </a:accent6>
        <a:hlink>
          <a:srgbClr val="A2BD30"/>
        </a:hlink>
        <a:folHlink>
          <a:srgbClr val="A2BD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7D92D"/>
        </a:accent1>
        <a:accent2>
          <a:srgbClr val="A2BD30"/>
        </a:accent2>
        <a:accent3>
          <a:srgbClr val="FFFFFF"/>
        </a:accent3>
        <a:accent4>
          <a:srgbClr val="DADADA"/>
        </a:accent4>
        <a:accent5>
          <a:srgbClr val="FAE9AD"/>
        </a:accent5>
        <a:accent6>
          <a:srgbClr val="92AB2A"/>
        </a:accent6>
        <a:hlink>
          <a:srgbClr val="A2BD30"/>
        </a:hlink>
        <a:folHlink>
          <a:srgbClr val="A2BD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15">
        <a:dk1>
          <a:srgbClr val="004870"/>
        </a:dk1>
        <a:lt1>
          <a:srgbClr val="FFFFFF"/>
        </a:lt1>
        <a:dk2>
          <a:srgbClr val="004870"/>
        </a:dk2>
        <a:lt2>
          <a:srgbClr val="808080"/>
        </a:lt2>
        <a:accent1>
          <a:srgbClr val="3B658A"/>
        </a:accent1>
        <a:accent2>
          <a:srgbClr val="EE3224"/>
        </a:accent2>
        <a:accent3>
          <a:srgbClr val="FFFFFF"/>
        </a:accent3>
        <a:accent4>
          <a:srgbClr val="003C5F"/>
        </a:accent4>
        <a:accent5>
          <a:srgbClr val="AFB8C4"/>
        </a:accent5>
        <a:accent6>
          <a:srgbClr val="D82C20"/>
        </a:accent6>
        <a:hlink>
          <a:srgbClr val="EE3224"/>
        </a:hlink>
        <a:folHlink>
          <a:srgbClr val="EE32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1004</Words>
  <Application>Microsoft Office PowerPoint</Application>
  <PresentationFormat>Vlastní</PresentationFormat>
  <Paragraphs>330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Arial CE</vt:lpstr>
      <vt:lpstr>Myriad Pro</vt:lpstr>
      <vt:lpstr>Wingdings</vt:lpstr>
      <vt:lpstr>Prezentace1</vt:lpstr>
      <vt:lpstr>Prezentace aplikace PowerPoint</vt:lpstr>
      <vt:lpstr>Z otázek respondentů</vt:lpstr>
      <vt:lpstr>Vývoj – přistěhovalí/vystěhovalí – data ČSÚ o pohybu obyvatelstva</vt:lpstr>
      <vt:lpstr>Prezentace aplikace PowerPoint</vt:lpstr>
      <vt:lpstr>Prezentace aplikace PowerPoint</vt:lpstr>
      <vt:lpstr>Prezentace aplikace PowerPoint</vt:lpstr>
      <vt:lpstr>Prezentace aplikace PowerPoint</vt:lpstr>
      <vt:lpstr>Aktuální výzkum</vt:lpstr>
      <vt:lpstr>Co je důležité uvědomit si na začátku?</vt:lpstr>
      <vt:lpstr>Mezinárodní migrace vyvolává sociální změny s pozitivními i negativními účinky </vt:lpstr>
      <vt:lpstr>Integrace</vt:lpstr>
      <vt:lpstr>Nejvyšší forma integrace - aktivní přizpůsobování </vt:lpstr>
      <vt:lpstr>Neustálé přizpůsobování člověka i společnosti</vt:lpstr>
      <vt:lpstr>Prezentace aplikace PowerPoint</vt:lpstr>
      <vt:lpstr>Desintegrace</vt:lpstr>
      <vt:lpstr>Základní podmínka integrace – vzájemná interakce</vt:lpstr>
      <vt:lpstr>Co může ovlivnit pocit důvěry cizinců v majoritu?  - dle empirických poznatků </vt:lpstr>
      <vt:lpstr>Co může ovlivnit pocit důvěry cizinců v majoritu?</vt:lpstr>
      <vt:lpstr>Splněno musí být rovněž</vt:lpstr>
      <vt:lpstr>Postupy integrace   Fakt: konglomerát skupin cizinců, které se vzájemně liší (ne sourodý monolit) – vnitřní diferencovanost postojů a interakcí skupin cizinců k majoritě</vt:lpstr>
      <vt:lpstr>Prezentace aplikace PowerPoint</vt:lpstr>
      <vt:lpstr>Integrace lidí odlišného etnického a kulturního původu do hostitelské společnosti – tři základní problémy</vt:lpstr>
      <vt:lpstr>Prezentace aplikace PowerPoint</vt:lpstr>
      <vt:lpstr>Prezentace aplikace PowerPoint</vt:lpstr>
      <vt:lpstr>Hodnocení vybraných skutečností vztahujících se k české společnosti a životu v ČR dle jejich důležitosti</vt:lpstr>
      <vt:lpstr>Srovnání hodnocení vybraných vlastností Čechů a krajanů</vt:lpstr>
      <vt:lpstr>Prezentace aplikace PowerPoint</vt:lpstr>
      <vt:lpstr>Důsledky neúspěšné integrace</vt:lpstr>
      <vt:lpstr>Sociologie</vt:lpstr>
      <vt:lpstr>Prezentace aplikace PowerPoint</vt:lpstr>
    </vt:vector>
  </TitlesOfParts>
  <Company>VÚPSV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vera.mala</dc:creator>
  <cp:lastModifiedBy>Schebelle Danica</cp:lastModifiedBy>
  <cp:revision>57</cp:revision>
  <dcterms:created xsi:type="dcterms:W3CDTF">2009-03-27T11:11:00Z</dcterms:created>
  <dcterms:modified xsi:type="dcterms:W3CDTF">2018-12-04T10:35:06Z</dcterms:modified>
</cp:coreProperties>
</file>